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3"/>
  </p:notesMasterIdLst>
  <p:handoutMasterIdLst>
    <p:handoutMasterId r:id="rId44"/>
  </p:handoutMasterIdLst>
  <p:sldIdLst>
    <p:sldId id="256" r:id="rId6"/>
    <p:sldId id="261" r:id="rId7"/>
    <p:sldId id="898" r:id="rId8"/>
    <p:sldId id="899" r:id="rId9"/>
    <p:sldId id="270" r:id="rId10"/>
    <p:sldId id="271" r:id="rId11"/>
    <p:sldId id="909" r:id="rId12"/>
    <p:sldId id="901" r:id="rId13"/>
    <p:sldId id="900" r:id="rId14"/>
    <p:sldId id="272" r:id="rId15"/>
    <p:sldId id="273" r:id="rId16"/>
    <p:sldId id="902" r:id="rId17"/>
    <p:sldId id="274" r:id="rId18"/>
    <p:sldId id="897" r:id="rId19"/>
    <p:sldId id="903" r:id="rId20"/>
    <p:sldId id="904" r:id="rId21"/>
    <p:sldId id="277" r:id="rId22"/>
    <p:sldId id="905" r:id="rId23"/>
    <p:sldId id="257" r:id="rId24"/>
    <p:sldId id="281" r:id="rId25"/>
    <p:sldId id="292" r:id="rId26"/>
    <p:sldId id="906" r:id="rId27"/>
    <p:sldId id="886" r:id="rId28"/>
    <p:sldId id="258" r:id="rId29"/>
    <p:sldId id="259" r:id="rId30"/>
    <p:sldId id="910" r:id="rId31"/>
    <p:sldId id="300" r:id="rId32"/>
    <p:sldId id="911" r:id="rId33"/>
    <p:sldId id="885" r:id="rId34"/>
    <p:sldId id="908" r:id="rId35"/>
    <p:sldId id="896" r:id="rId36"/>
    <p:sldId id="894" r:id="rId37"/>
    <p:sldId id="311" r:id="rId38"/>
    <p:sldId id="314" r:id="rId39"/>
    <p:sldId id="312" r:id="rId40"/>
    <p:sldId id="313" r:id="rId41"/>
    <p:sldId id="319" r:id="rId42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2029"/>
    <a:srgbClr val="1B449C"/>
    <a:srgbClr val="3055A5"/>
    <a:srgbClr val="F18A21"/>
    <a:srgbClr val="717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4" autoAdjust="0"/>
    <p:restoredTop sz="85818" autoAdjust="0"/>
  </p:normalViewPr>
  <p:slideViewPr>
    <p:cSldViewPr snapToGrid="0">
      <p:cViewPr varScale="1">
        <p:scale>
          <a:sx n="64" d="100"/>
          <a:sy n="64" d="100"/>
        </p:scale>
        <p:origin x="16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 1</c:v>
                </c:pt>
              </c:strCache>
            </c:strRef>
          </c:tx>
          <c:spPr>
            <a:solidFill>
              <a:srgbClr val="1B44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Sayfa1!$A$2:$A$19</c:f>
              <c:strCache>
                <c:ptCount val="18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  <c:pt idx="4">
                  <c:v>2009-2010</c:v>
                </c:pt>
                <c:pt idx="5">
                  <c:v>2010-2011</c:v>
                </c:pt>
                <c:pt idx="6">
                  <c:v>2011-2012</c:v>
                </c:pt>
                <c:pt idx="7">
                  <c:v>2012-2013</c:v>
                </c:pt>
                <c:pt idx="8">
                  <c:v>2013-2014</c:v>
                </c:pt>
                <c:pt idx="9">
                  <c:v>2014-2015</c:v>
                </c:pt>
                <c:pt idx="10">
                  <c:v>2015-2016</c:v>
                </c:pt>
                <c:pt idx="11">
                  <c:v>2016-2017</c:v>
                </c:pt>
                <c:pt idx="12">
                  <c:v>2017-2018</c:v>
                </c:pt>
                <c:pt idx="13">
                  <c:v>2018-2019</c:v>
                </c:pt>
                <c:pt idx="14">
                  <c:v>2019-2020</c:v>
                </c:pt>
                <c:pt idx="15">
                  <c:v>2020-2021</c:v>
                </c:pt>
                <c:pt idx="16">
                  <c:v>2021-2022</c:v>
                </c:pt>
                <c:pt idx="17">
                  <c:v>2022-2023</c:v>
                </c:pt>
              </c:strCache>
            </c:strRef>
          </c:cat>
          <c:val>
            <c:numRef>
              <c:f>Sayfa1!$B$2:$B$19</c:f>
              <c:numCache>
                <c:formatCode>General</c:formatCode>
                <c:ptCount val="18"/>
                <c:pt idx="0">
                  <c:v>149</c:v>
                </c:pt>
                <c:pt idx="1">
                  <c:v>314</c:v>
                </c:pt>
                <c:pt idx="2">
                  <c:v>673</c:v>
                </c:pt>
                <c:pt idx="3">
                  <c:v>887</c:v>
                </c:pt>
                <c:pt idx="4">
                  <c:v>1042</c:v>
                </c:pt>
                <c:pt idx="5">
                  <c:v>1294</c:v>
                </c:pt>
                <c:pt idx="6">
                  <c:v>1466</c:v>
                </c:pt>
                <c:pt idx="7">
                  <c:v>1337</c:v>
                </c:pt>
                <c:pt idx="8">
                  <c:v>1408</c:v>
                </c:pt>
                <c:pt idx="9">
                  <c:v>1567</c:v>
                </c:pt>
                <c:pt idx="10">
                  <c:v>1937</c:v>
                </c:pt>
                <c:pt idx="11">
                  <c:v>2223</c:v>
                </c:pt>
                <c:pt idx="12">
                  <c:v>2390</c:v>
                </c:pt>
                <c:pt idx="13">
                  <c:v>2560</c:v>
                </c:pt>
                <c:pt idx="14">
                  <c:v>2115</c:v>
                </c:pt>
                <c:pt idx="15">
                  <c:v>2543</c:v>
                </c:pt>
                <c:pt idx="16">
                  <c:v>2594</c:v>
                </c:pt>
                <c:pt idx="17">
                  <c:v>2317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3B-4822-9E65-6281016D7C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-27"/>
        <c:axId val="1907675711"/>
        <c:axId val="1907673215"/>
      </c:barChart>
      <c:catAx>
        <c:axId val="190767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07673215"/>
        <c:crosses val="autoZero"/>
        <c:auto val="1"/>
        <c:lblAlgn val="ctr"/>
        <c:lblOffset val="100"/>
        <c:noMultiLvlLbl val="0"/>
      </c:catAx>
      <c:valAx>
        <c:axId val="19076732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07675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1B449C"/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1D-4892-A527-BD0301BBEE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Sayfa2!$A$1:$A$20</c:f>
              <c:numCache>
                <c:formatCode>General</c:formatCode>
                <c:ptCount val="20"/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Sayfa2!$B$1:$B$20</c:f>
              <c:numCache>
                <c:formatCode>General</c:formatCode>
                <c:ptCount val="20"/>
                <c:pt idx="1">
                  <c:v>122</c:v>
                </c:pt>
                <c:pt idx="2">
                  <c:v>232</c:v>
                </c:pt>
                <c:pt idx="3">
                  <c:v>368</c:v>
                </c:pt>
                <c:pt idx="4">
                  <c:v>435</c:v>
                </c:pt>
                <c:pt idx="5">
                  <c:v>546</c:v>
                </c:pt>
                <c:pt idx="6">
                  <c:v>700</c:v>
                </c:pt>
                <c:pt idx="7">
                  <c:v>928</c:v>
                </c:pt>
                <c:pt idx="8">
                  <c:v>970</c:v>
                </c:pt>
                <c:pt idx="9">
                  <c:v>1295</c:v>
                </c:pt>
                <c:pt idx="10">
                  <c:v>1554</c:v>
                </c:pt>
                <c:pt idx="11">
                  <c:v>1822</c:v>
                </c:pt>
                <c:pt idx="12">
                  <c:v>2209</c:v>
                </c:pt>
                <c:pt idx="13">
                  <c:v>2590</c:v>
                </c:pt>
                <c:pt idx="14">
                  <c:v>2995</c:v>
                </c:pt>
                <c:pt idx="15">
                  <c:v>3330</c:v>
                </c:pt>
                <c:pt idx="16">
                  <c:v>3512</c:v>
                </c:pt>
                <c:pt idx="17">
                  <c:v>4017</c:v>
                </c:pt>
                <c:pt idx="18">
                  <c:v>4371</c:v>
                </c:pt>
                <c:pt idx="19">
                  <c:v>4702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1D-4892-A527-BD0301BBE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1592230703"/>
        <c:axId val="1592226127"/>
      </c:barChart>
      <c:catAx>
        <c:axId val="1592230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92226127"/>
        <c:crosses val="autoZero"/>
        <c:auto val="1"/>
        <c:lblAlgn val="ctr"/>
        <c:lblOffset val="100"/>
        <c:noMultiLvlLbl val="0"/>
      </c:catAx>
      <c:valAx>
        <c:axId val="159222612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92230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Sayfa1!$A$2</c:f>
              <c:strCache>
                <c:ptCount val="1"/>
                <c:pt idx="0">
                  <c:v>Çif Ana Dal</c:v>
                </c:pt>
              </c:strCache>
            </c:strRef>
          </c:tx>
          <c:spPr>
            <a:solidFill>
              <a:srgbClr val="1B44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Sayfa1!$B$1:$T$1</c:f>
              <c:strCach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strCache>
            </c:strRef>
          </c:cat>
          <c:val>
            <c:numRef>
              <c:f>Sayfa1!$B$2:$T$2</c:f>
              <c:numCache>
                <c:formatCode>General</c:formatCode>
                <c:ptCount val="19"/>
                <c:pt idx="0">
                  <c:v>3</c:v>
                </c:pt>
                <c:pt idx="1">
                  <c:v>13</c:v>
                </c:pt>
                <c:pt idx="2">
                  <c:v>24</c:v>
                </c:pt>
                <c:pt idx="3">
                  <c:v>22</c:v>
                </c:pt>
                <c:pt idx="4">
                  <c:v>32</c:v>
                </c:pt>
                <c:pt idx="5">
                  <c:v>44</c:v>
                </c:pt>
                <c:pt idx="6">
                  <c:v>75</c:v>
                </c:pt>
                <c:pt idx="7">
                  <c:v>79</c:v>
                </c:pt>
                <c:pt idx="8">
                  <c:v>86</c:v>
                </c:pt>
                <c:pt idx="9">
                  <c:v>98</c:v>
                </c:pt>
                <c:pt idx="10">
                  <c:v>139</c:v>
                </c:pt>
                <c:pt idx="11">
                  <c:v>169</c:v>
                </c:pt>
                <c:pt idx="12">
                  <c:v>167</c:v>
                </c:pt>
                <c:pt idx="13">
                  <c:v>132</c:v>
                </c:pt>
                <c:pt idx="14">
                  <c:v>118</c:v>
                </c:pt>
                <c:pt idx="15">
                  <c:v>107</c:v>
                </c:pt>
                <c:pt idx="16">
                  <c:v>84</c:v>
                </c:pt>
                <c:pt idx="17">
                  <c:v>95</c:v>
                </c:pt>
                <c:pt idx="18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43-4173-BCB8-F9AEA8E51F7B}"/>
            </c:ext>
          </c:extLst>
        </c:ser>
        <c:ser>
          <c:idx val="1"/>
          <c:order val="1"/>
          <c:tx>
            <c:strRef>
              <c:f>Sayfa1!$A$3</c:f>
              <c:strCache>
                <c:ptCount val="1"/>
                <c:pt idx="0">
                  <c:v>Yan Dal</c:v>
                </c:pt>
              </c:strCache>
            </c:strRef>
          </c:tx>
          <c:spPr>
            <a:solidFill>
              <a:srgbClr val="B2202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Sayfa1!$B$1:$T$1</c:f>
              <c:strCach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strCache>
            </c:strRef>
          </c:cat>
          <c:val>
            <c:numRef>
              <c:f>Sayfa1!$B$3:$T$3</c:f>
              <c:numCache>
                <c:formatCode>General</c:formatCode>
                <c:ptCount val="19"/>
                <c:pt idx="0">
                  <c:v>4</c:v>
                </c:pt>
                <c:pt idx="1">
                  <c:v>20</c:v>
                </c:pt>
                <c:pt idx="2">
                  <c:v>21</c:v>
                </c:pt>
                <c:pt idx="3">
                  <c:v>11</c:v>
                </c:pt>
                <c:pt idx="4">
                  <c:v>11</c:v>
                </c:pt>
                <c:pt idx="5">
                  <c:v>18</c:v>
                </c:pt>
                <c:pt idx="6">
                  <c:v>20</c:v>
                </c:pt>
                <c:pt idx="7">
                  <c:v>38</c:v>
                </c:pt>
                <c:pt idx="8">
                  <c:v>60</c:v>
                </c:pt>
                <c:pt idx="9">
                  <c:v>43</c:v>
                </c:pt>
                <c:pt idx="10">
                  <c:v>86</c:v>
                </c:pt>
                <c:pt idx="11">
                  <c:v>106</c:v>
                </c:pt>
                <c:pt idx="12">
                  <c:v>104</c:v>
                </c:pt>
                <c:pt idx="13">
                  <c:v>56</c:v>
                </c:pt>
                <c:pt idx="14">
                  <c:v>45</c:v>
                </c:pt>
                <c:pt idx="15">
                  <c:v>40</c:v>
                </c:pt>
                <c:pt idx="16">
                  <c:v>49</c:v>
                </c:pt>
                <c:pt idx="17">
                  <c:v>32</c:v>
                </c:pt>
                <c:pt idx="18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43-4173-BCB8-F9AEA8E51F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-27"/>
        <c:axId val="162861824"/>
        <c:axId val="162863360"/>
      </c:barChart>
      <c:catAx>
        <c:axId val="16286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2863360"/>
        <c:crosses val="autoZero"/>
        <c:auto val="1"/>
        <c:lblAlgn val="ctr"/>
        <c:lblOffset val="100"/>
        <c:noMultiLvlLbl val="0"/>
      </c:catAx>
      <c:valAx>
        <c:axId val="162863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628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Sayfa1!$A$2</c:f>
              <c:strCache>
                <c:ptCount val="1"/>
                <c:pt idx="0">
                  <c:v>Ücretli</c:v>
                </c:pt>
              </c:strCache>
            </c:strRef>
          </c:tx>
          <c:spPr>
            <a:solidFill>
              <a:srgbClr val="1B44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Sayfa1!$B$1:$L$1</c:f>
              <c:strCach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strCache>
            </c:strRef>
          </c:cat>
          <c:val>
            <c:numRef>
              <c:f>Sayfa1!$B$2:$L$2</c:f>
              <c:numCache>
                <c:formatCode>0%</c:formatCode>
                <c:ptCount val="11"/>
                <c:pt idx="0">
                  <c:v>0.57999999999999996</c:v>
                </c:pt>
                <c:pt idx="1">
                  <c:v>0.57999999999999996</c:v>
                </c:pt>
                <c:pt idx="2">
                  <c:v>0.56000000000000005</c:v>
                </c:pt>
                <c:pt idx="3">
                  <c:v>0.56000000000000005</c:v>
                </c:pt>
                <c:pt idx="4">
                  <c:v>0.56999999999999995</c:v>
                </c:pt>
                <c:pt idx="5">
                  <c:v>0.55000000000000004</c:v>
                </c:pt>
                <c:pt idx="6">
                  <c:v>0.59</c:v>
                </c:pt>
                <c:pt idx="7">
                  <c:v>0.61</c:v>
                </c:pt>
                <c:pt idx="8">
                  <c:v>0.62</c:v>
                </c:pt>
                <c:pt idx="9">
                  <c:v>0.6</c:v>
                </c:pt>
                <c:pt idx="10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E2-48E0-BDB2-F2E34A363BBD}"/>
            </c:ext>
          </c:extLst>
        </c:ser>
        <c:ser>
          <c:idx val="1"/>
          <c:order val="1"/>
          <c:tx>
            <c:strRef>
              <c:f>Sayfa1!$A$3</c:f>
              <c:strCache>
                <c:ptCount val="1"/>
                <c:pt idx="0">
                  <c:v>Burslu</c:v>
                </c:pt>
              </c:strCache>
            </c:strRef>
          </c:tx>
          <c:spPr>
            <a:solidFill>
              <a:srgbClr val="B21D25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B21D2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Sayfa1!$B$1:$L$1</c:f>
              <c:strCach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strCache>
            </c:strRef>
          </c:cat>
          <c:val>
            <c:numRef>
              <c:f>Sayfa1!$B$3:$L$3</c:f>
              <c:numCache>
                <c:formatCode>0%</c:formatCode>
                <c:ptCount val="11"/>
                <c:pt idx="0">
                  <c:v>0.42</c:v>
                </c:pt>
                <c:pt idx="1">
                  <c:v>0.42</c:v>
                </c:pt>
                <c:pt idx="2">
                  <c:v>0.44</c:v>
                </c:pt>
                <c:pt idx="3">
                  <c:v>0.44</c:v>
                </c:pt>
                <c:pt idx="4">
                  <c:v>0.43</c:v>
                </c:pt>
                <c:pt idx="5">
                  <c:v>0.45</c:v>
                </c:pt>
                <c:pt idx="6">
                  <c:v>0.41</c:v>
                </c:pt>
                <c:pt idx="7">
                  <c:v>0.39</c:v>
                </c:pt>
                <c:pt idx="8">
                  <c:v>0.38</c:v>
                </c:pt>
                <c:pt idx="9">
                  <c:v>0.4</c:v>
                </c:pt>
                <c:pt idx="1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E2-48E0-BDB2-F2E34A363B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163425280"/>
        <c:axId val="163443456"/>
      </c:barChart>
      <c:catAx>
        <c:axId val="16342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3443456"/>
        <c:crosses val="autoZero"/>
        <c:auto val="1"/>
        <c:lblAlgn val="ctr"/>
        <c:lblOffset val="100"/>
        <c:noMultiLvlLbl val="0"/>
      </c:catAx>
      <c:valAx>
        <c:axId val="1634434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163425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tr-TR" sz="1800"/>
              <a:t>Academic Staff Doctorate Country</a:t>
            </a:r>
            <a:r>
              <a:rPr lang="tr-TR" sz="1800" baseline="0"/>
              <a:t> </a:t>
            </a:r>
            <a:r>
              <a:rPr lang="tr-TR" sz="1800"/>
              <a:t>Distribution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1801540074666E-2"/>
          <c:y val="9.9778172619346794E-2"/>
          <c:w val="0.95472875050924"/>
          <c:h val="0.73445537978207498"/>
        </c:manualLayout>
      </c:layout>
      <c:pie3DChart>
        <c:varyColors val="1"/>
        <c:ser>
          <c:idx val="0"/>
          <c:order val="0"/>
          <c:tx>
            <c:strRef>
              <c:f>'[Uluslararası tecrube-tobb etu ogretim uyesi-12.04.2018 güncelleme.xlsx]Ülke Dağılımı Doktora'!$E$4</c:f>
              <c:strCache>
                <c:ptCount val="1"/>
                <c:pt idx="0">
                  <c:v>Akademisyen</c:v>
                </c:pt>
              </c:strCache>
            </c:strRef>
          </c:tx>
          <c:dPt>
            <c:idx val="0"/>
            <c:bubble3D val="0"/>
            <c:explosion val="2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D3A-43E1-9A43-7E832FF3102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D3A-43E1-9A43-7E832FF3102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D3A-43E1-9A43-7E832FF3102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0D3A-43E1-9A43-7E832FF3102B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0D3A-43E1-9A43-7E832FF3102B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0D3A-43E1-9A43-7E832FF3102B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0D3A-43E1-9A43-7E832FF3102B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0D3A-43E1-9A43-7E832FF3102B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0D3A-43E1-9A43-7E832FF3102B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0D3A-43E1-9A43-7E832FF3102B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0D3A-43E1-9A43-7E832FF3102B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0D3A-43E1-9A43-7E832FF3102B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baseline="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2800" b="1" baseline="0" dirty="0" smtClean="0">
                        <a:solidFill>
                          <a:schemeClr val="bg1"/>
                        </a:solidFill>
                        <a:latin typeface="+mn-lt"/>
                      </a:rPr>
                      <a:t>76%</a:t>
                    </a:r>
                    <a:endParaRPr lang="en-US" sz="2800" b="1" baseline="0" dirty="0">
                      <a:solidFill>
                        <a:schemeClr val="bg1"/>
                      </a:solidFill>
                      <a:latin typeface="+mn-lt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3A-43E1-9A43-7E832FF310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'[Uluslararası tecrube-tobb etu ogretim uyesi-12.04.2018 güncelleme.xlsx]Ülke Dağılımı Doktora'!$D$5:$D$16</c:f>
              <c:strCache>
                <c:ptCount val="12"/>
                <c:pt idx="0">
                  <c:v>US</c:v>
                </c:pt>
                <c:pt idx="1">
                  <c:v>UK </c:v>
                </c:pt>
                <c:pt idx="2">
                  <c:v>France</c:v>
                </c:pt>
                <c:pt idx="3">
                  <c:v>Germany</c:v>
                </c:pt>
                <c:pt idx="4">
                  <c:v>Holland</c:v>
                </c:pt>
                <c:pt idx="5">
                  <c:v>Austria</c:v>
                </c:pt>
                <c:pt idx="6">
                  <c:v>Scotland</c:v>
                </c:pt>
                <c:pt idx="7">
                  <c:v>Spain</c:v>
                </c:pt>
                <c:pt idx="8">
                  <c:v>Japan</c:v>
                </c:pt>
                <c:pt idx="9">
                  <c:v>Canada</c:v>
                </c:pt>
                <c:pt idx="10">
                  <c:v>Russia</c:v>
                </c:pt>
                <c:pt idx="11">
                  <c:v>Ukraine</c:v>
                </c:pt>
              </c:strCache>
            </c:strRef>
          </c:cat>
          <c:val>
            <c:numRef>
              <c:f>'[Uluslararası tecrube-tobb etu ogretim uyesi-12.04.2018 güncelleme.xlsx]Ülke Dağılımı Doktora'!$E$5:$E$16</c:f>
              <c:numCache>
                <c:formatCode>General</c:formatCode>
                <c:ptCount val="12"/>
                <c:pt idx="0">
                  <c:v>66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D3A-43E1-9A43-7E832FF310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18344452E-2"/>
          <c:y val="0.85803955677822796"/>
          <c:w val="0.89999995014380996"/>
          <c:h val="0.12694198913922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tr-TR" sz="1800" dirty="0" err="1"/>
              <a:t>Academic</a:t>
            </a:r>
            <a:r>
              <a:rPr lang="tr-TR" sz="1800" dirty="0"/>
              <a:t> </a:t>
            </a:r>
            <a:r>
              <a:rPr lang="tr-TR" sz="1800" dirty="0" err="1"/>
              <a:t>Staff</a:t>
            </a:r>
            <a:r>
              <a:rPr lang="tr-TR" sz="1800" baseline="0" dirty="0"/>
              <a:t> </a:t>
            </a:r>
            <a:r>
              <a:rPr lang="tr-TR" sz="1800" baseline="0" dirty="0" smtClean="0"/>
              <a:t>Distribution </a:t>
            </a:r>
            <a:r>
              <a:rPr lang="tr-TR" sz="1800" baseline="0" dirty="0" err="1" smtClean="0"/>
              <a:t>by</a:t>
            </a:r>
            <a:r>
              <a:rPr lang="tr-TR" sz="1800" baseline="0" dirty="0" smtClean="0"/>
              <a:t> </a:t>
            </a:r>
            <a:r>
              <a:rPr lang="tr-TR" sz="1800" baseline="0" dirty="0" err="1" smtClean="0"/>
              <a:t>Faculty</a:t>
            </a:r>
            <a:endParaRPr lang="tr-TR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'[Uluslararası tecrube-tobb etu ogretim uyesi-12.04.2018 güncelleme.xlsx]DR+Post Doc+Konuk'!$B$13</c:f>
              <c:strCache>
                <c:ptCount val="1"/>
                <c:pt idx="0">
                  <c:v>Overseas Doctorate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'[Uluslararası tecrube-tobb etu ogretim uyesi-12.04.2018 güncelleme.xlsx]DR+Post Doc+Konuk'!$A$14:$A$20</c:f>
              <c:strCache>
                <c:ptCount val="7"/>
                <c:pt idx="0">
                  <c:v>Science and Literature</c:v>
                </c:pt>
                <c:pt idx="1">
                  <c:v>Law</c:v>
                </c:pt>
                <c:pt idx="2">
                  <c:v>Econ. And Social Sci.</c:v>
                </c:pt>
                <c:pt idx="3">
                  <c:v>Arch. And Design</c:v>
                </c:pt>
                <c:pt idx="4">
                  <c:v>Engineering</c:v>
                </c:pt>
                <c:pt idx="5">
                  <c:v>Medicine</c:v>
                </c:pt>
                <c:pt idx="6">
                  <c:v>TOBB ETÜ</c:v>
                </c:pt>
              </c:strCache>
            </c:strRef>
          </c:cat>
          <c:val>
            <c:numRef>
              <c:f>'[Uluslararası tecrube-tobb etu ogretim uyesi-12.04.2018 güncelleme.xlsx]DR+Post Doc+Konuk'!$B$14:$B$20</c:f>
              <c:numCache>
                <c:formatCode>General</c:formatCode>
                <c:ptCount val="7"/>
                <c:pt idx="0">
                  <c:v>13</c:v>
                </c:pt>
                <c:pt idx="1">
                  <c:v>5</c:v>
                </c:pt>
                <c:pt idx="2">
                  <c:v>30</c:v>
                </c:pt>
                <c:pt idx="3">
                  <c:v>4</c:v>
                </c:pt>
                <c:pt idx="4">
                  <c:v>58</c:v>
                </c:pt>
                <c:pt idx="5">
                  <c:v>13</c:v>
                </c:pt>
                <c:pt idx="6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9-4DEF-9D7A-021EB8EC9C39}"/>
            </c:ext>
          </c:extLst>
        </c:ser>
        <c:ser>
          <c:idx val="1"/>
          <c:order val="1"/>
          <c:tx>
            <c:strRef>
              <c:f>'[Uluslararası tecrube-tobb etu ogretim uyesi-12.04.2018 güncelleme.xlsx]DR+Post Doc+Konuk'!$C$13</c:f>
              <c:strCache>
                <c:ptCount val="1"/>
                <c:pt idx="0">
                  <c:v># of Academics</c:v>
                </c:pt>
              </c:strCache>
            </c:strRef>
          </c:tx>
          <c:spPr>
            <a:solidFill>
              <a:srgbClr val="1B449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'[Uluslararası tecrube-tobb etu ogretim uyesi-12.04.2018 güncelleme.xlsx]DR+Post Doc+Konuk'!$A$14:$A$20</c:f>
              <c:strCache>
                <c:ptCount val="7"/>
                <c:pt idx="0">
                  <c:v>Science and Literature</c:v>
                </c:pt>
                <c:pt idx="1">
                  <c:v>Law</c:v>
                </c:pt>
                <c:pt idx="2">
                  <c:v>Econ. And Social Sci.</c:v>
                </c:pt>
                <c:pt idx="3">
                  <c:v>Arch. And Design</c:v>
                </c:pt>
                <c:pt idx="4">
                  <c:v>Engineering</c:v>
                </c:pt>
                <c:pt idx="5">
                  <c:v>Medicine</c:v>
                </c:pt>
                <c:pt idx="6">
                  <c:v>TOBB ETÜ</c:v>
                </c:pt>
              </c:strCache>
            </c:strRef>
          </c:cat>
          <c:val>
            <c:numRef>
              <c:f>'[Uluslararası tecrube-tobb etu ogretim uyesi-12.04.2018 güncelleme.xlsx]DR+Post Doc+Konuk'!$C$14:$C$20</c:f>
              <c:numCache>
                <c:formatCode>General</c:formatCode>
                <c:ptCount val="7"/>
                <c:pt idx="0">
                  <c:v>26</c:v>
                </c:pt>
                <c:pt idx="1">
                  <c:v>13</c:v>
                </c:pt>
                <c:pt idx="2">
                  <c:v>39</c:v>
                </c:pt>
                <c:pt idx="3">
                  <c:v>16</c:v>
                </c:pt>
                <c:pt idx="4">
                  <c:v>64</c:v>
                </c:pt>
                <c:pt idx="5">
                  <c:v>49</c:v>
                </c:pt>
                <c:pt idx="6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9-4DEF-9D7A-021EB8EC9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6073536"/>
        <c:axId val="2141054384"/>
      </c:barChart>
      <c:lineChart>
        <c:grouping val="standard"/>
        <c:varyColors val="0"/>
        <c:ser>
          <c:idx val="2"/>
          <c:order val="2"/>
          <c:tx>
            <c:strRef>
              <c:f>'[Uluslararası tecrube-tobb etu ogretim uyesi-12.04.2018 güncelleme.xlsx]DR+Post Doc+Konuk'!$D$13</c:f>
              <c:strCache>
                <c:ptCount val="1"/>
                <c:pt idx="0">
                  <c:v>%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6"/>
              <c:layout>
                <c:manualLayout>
                  <c:x val="-5.0854375156167503E-2"/>
                  <c:y val="-3.89218420530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89-4DEF-9D7A-021EB8EC9C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'[Uluslararası tecrube-tobb etu ogretim uyesi-12.04.2018 güncelleme.xlsx]DR+Post Doc+Konuk'!$A$14:$A$20</c:f>
              <c:strCache>
                <c:ptCount val="7"/>
                <c:pt idx="0">
                  <c:v>Science and Literature</c:v>
                </c:pt>
                <c:pt idx="1">
                  <c:v>Law</c:v>
                </c:pt>
                <c:pt idx="2">
                  <c:v>Econ. And Social Sci.</c:v>
                </c:pt>
                <c:pt idx="3">
                  <c:v>Arch. And Design</c:v>
                </c:pt>
                <c:pt idx="4">
                  <c:v>Engineering</c:v>
                </c:pt>
                <c:pt idx="5">
                  <c:v>Medicine</c:v>
                </c:pt>
                <c:pt idx="6">
                  <c:v>TOBB ETÜ</c:v>
                </c:pt>
              </c:strCache>
            </c:strRef>
          </c:cat>
          <c:val>
            <c:numRef>
              <c:f>'[Uluslararası tecrube-tobb etu ogretim uyesi-12.04.2018 güncelleme.xlsx]DR+Post Doc+Konuk'!$D$14:$D$20</c:f>
              <c:numCache>
                <c:formatCode>0%</c:formatCode>
                <c:ptCount val="7"/>
                <c:pt idx="0">
                  <c:v>0.5</c:v>
                </c:pt>
                <c:pt idx="1">
                  <c:v>0.38461538461538503</c:v>
                </c:pt>
                <c:pt idx="2">
                  <c:v>0.76923076923076905</c:v>
                </c:pt>
                <c:pt idx="3">
                  <c:v>0.25</c:v>
                </c:pt>
                <c:pt idx="4">
                  <c:v>0.90625</c:v>
                </c:pt>
                <c:pt idx="5">
                  <c:v>0.26530612244898</c:v>
                </c:pt>
                <c:pt idx="6">
                  <c:v>0.59420289855072495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89-4DEF-9D7A-021EB8EC9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682848"/>
        <c:axId val="2118407904"/>
      </c:lineChart>
      <c:catAx>
        <c:axId val="2136073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/>
                  <a:t>Faculty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41054384"/>
        <c:crosses val="autoZero"/>
        <c:auto val="1"/>
        <c:lblAlgn val="ctr"/>
        <c:lblOffset val="100"/>
        <c:noMultiLvlLbl val="0"/>
      </c:catAx>
      <c:valAx>
        <c:axId val="21410543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/>
                  <a:t># of Academics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36073536"/>
        <c:crosses val="autoZero"/>
        <c:crossBetween val="between"/>
      </c:valAx>
      <c:valAx>
        <c:axId val="21184079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200" b="0" i="0" u="none" strike="noStrike" kern="1200" baseline="0" noProof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noProof="0" dirty="0"/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200" b="0" i="0" u="none" strike="noStrike" kern="1200" baseline="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43682848"/>
        <c:crosses val="max"/>
        <c:crossBetween val="between"/>
      </c:valAx>
      <c:catAx>
        <c:axId val="2143682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18407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51143492022376602"/>
          <c:y val="0.914204918117415"/>
          <c:w val="0.23551251333284201"/>
          <c:h val="4.8988628581044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685E28-30F8-45E0-8255-E14F66DB54AB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1356825-EEA0-48DF-ACD3-595CB9358E8B}">
      <dgm:prSet phldrT="[Metin]" custT="1"/>
      <dgm:spPr>
        <a:solidFill>
          <a:srgbClr val="1B449C"/>
        </a:solidFill>
        <a:ln>
          <a:solidFill>
            <a:srgbClr val="1B449C"/>
          </a:solidFill>
        </a:ln>
      </dgm:spPr>
      <dgm:t>
        <a:bodyPr/>
        <a:lstStyle/>
        <a:p>
          <a:pPr algn="ctr"/>
          <a:r>
            <a:rPr lang="tr-TR" sz="2800" b="1" dirty="0">
              <a:latin typeface="+mj-lt"/>
            </a:rPr>
            <a:t>2004</a:t>
          </a:r>
        </a:p>
      </dgm:t>
    </dgm:pt>
    <dgm:pt modelId="{0B72589E-D7D3-4210-A41F-60A097C2B567}" type="parTrans" cxnId="{49851217-0CAF-4181-96A7-75D51506776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8ED353A-9A44-4AF2-9F62-C46429024DE2}" type="sibTrans" cxnId="{49851217-0CAF-4181-96A7-75D51506776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92E76D9-0744-4BAE-A019-FCA55249C68E}">
      <dgm:prSet phldrT="[Metin]"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270 </a:t>
          </a:r>
          <a:r>
            <a:rPr lang="tr-TR" sz="1800" dirty="0">
              <a:solidFill>
                <a:srgbClr val="1B449C"/>
              </a:solidFill>
              <a:latin typeface="+mn-lt"/>
            </a:rPr>
            <a:t> </a:t>
          </a:r>
          <a:r>
            <a:rPr lang="tr-TR" sz="1600" dirty="0">
              <a:solidFill>
                <a:srgbClr val="1B449C"/>
              </a:solidFill>
              <a:latin typeface="+mn-lt"/>
            </a:rPr>
            <a:t>       </a:t>
          </a:r>
          <a:r>
            <a:rPr lang="tr-TR" sz="1600" dirty="0" err="1">
              <a:solidFill>
                <a:srgbClr val="1B449C"/>
              </a:solidFill>
              <a:latin typeface="+mn-lt"/>
            </a:rPr>
            <a:t>Students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7552B1C7-1770-4067-A6CA-40896BCB814F}" type="parTrans" cxnId="{5530D3CC-6ECD-49CE-823F-7D320477B89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5CACBD31-3B19-4103-9808-B536D7C5FC47}" type="sibTrans" cxnId="{5530D3CC-6ECD-49CE-823F-7D320477B89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A1E6C34-167A-4E1D-BC9A-D62E98F07760}">
      <dgm:prSet phldrT="[Metin]"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  <a:latin typeface="+mn-lt"/>
            </a:rPr>
            <a:t>35</a:t>
          </a:r>
          <a:r>
            <a:rPr lang="tr-TR" sz="1800" dirty="0" smtClean="0">
              <a:solidFill>
                <a:srgbClr val="1B449C"/>
              </a:solidFill>
              <a:latin typeface="+mn-lt"/>
            </a:rPr>
            <a:t>   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               </a:t>
          </a:r>
          <a:r>
            <a:rPr lang="tr-TR" sz="1600" dirty="0" err="1">
              <a:solidFill>
                <a:srgbClr val="1B449C"/>
              </a:solidFill>
              <a:latin typeface="+mn-lt"/>
            </a:rPr>
            <a:t>Teaching</a:t>
          </a:r>
          <a:r>
            <a:rPr lang="tr-TR" sz="1600" dirty="0">
              <a:solidFill>
                <a:srgbClr val="1B449C"/>
              </a:solidFill>
              <a:latin typeface="+mn-lt"/>
            </a:rPr>
            <a:t> </a:t>
          </a:r>
          <a:r>
            <a:rPr lang="tr-TR" sz="1600" dirty="0" err="1">
              <a:solidFill>
                <a:srgbClr val="1B449C"/>
              </a:solidFill>
              <a:latin typeface="+mn-lt"/>
            </a:rPr>
            <a:t>Staff</a:t>
          </a:r>
          <a:endParaRPr lang="tr-TR" sz="1600" dirty="0">
            <a:solidFill>
              <a:srgbClr val="C00000"/>
            </a:solidFill>
            <a:latin typeface="+mn-lt"/>
          </a:endParaRPr>
        </a:p>
      </dgm:t>
    </dgm:pt>
    <dgm:pt modelId="{275DBFE3-EEDF-46A6-BDF7-85A3D52104F1}" type="parTrans" cxnId="{3B677D19-97C6-49B9-956D-9530D525A821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0B43C9A4-2575-4E46-B824-D17E092495A3}" type="sibTrans" cxnId="{3B677D19-97C6-49B9-956D-9530D525A821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23DF1FFC-D434-4436-982C-24ABAF18FA83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800" b="1" dirty="0" smtClean="0">
              <a:latin typeface="+mn-lt"/>
            </a:rPr>
            <a:t>2023</a:t>
          </a:r>
          <a:endParaRPr lang="tr-TR" sz="2800" b="1" dirty="0">
            <a:latin typeface="+mj-lt"/>
          </a:endParaRPr>
        </a:p>
      </dgm:t>
    </dgm:pt>
    <dgm:pt modelId="{3A1435E0-911E-402C-8D68-EEA3E356A1A9}" type="parTrans" cxnId="{3AE51FF2-D835-4D0F-9954-C4B3F6866BC4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326057A8-2BFD-4F23-AA95-11A7FD5E216F}" type="sibTrans" cxnId="{3AE51FF2-D835-4D0F-9954-C4B3F6866BC4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FCB3CC81-3CB7-4606-8194-984981CD759C}">
      <dgm:prSet phldrT="[Metin]"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  <a:latin typeface="+mn-lt"/>
            </a:rPr>
            <a:t>5.605</a:t>
          </a:r>
          <a:r>
            <a:rPr lang="tr-TR" sz="18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dirty="0" err="1">
              <a:solidFill>
                <a:srgbClr val="1B449C"/>
              </a:solidFill>
              <a:latin typeface="+mn-lt"/>
            </a:rPr>
            <a:t>Students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8448FB5F-C0DE-4544-8C16-E71E131E6023}" type="parTrans" cxnId="{F6E6778F-C8AC-4F9B-8CD1-3DAE679632A0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327F333-E92C-46EA-ADF6-3EA325724E39}" type="sibTrans" cxnId="{F6E6778F-C8AC-4F9B-8CD1-3DAE679632A0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8144541F-2654-4322-8B59-4F7EB4B8F708}">
      <dgm:prSet phldrT="[Metin]"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  <a:latin typeface="+mn-lt"/>
            </a:rPr>
            <a:t>348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                </a:t>
          </a:r>
          <a:r>
            <a:rPr lang="tr-TR" sz="1600" dirty="0" err="1" smtClean="0">
              <a:solidFill>
                <a:srgbClr val="1B449C"/>
              </a:solidFill>
              <a:latin typeface="+mn-lt"/>
            </a:rPr>
            <a:t>Teaching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dirty="0" err="1" smtClean="0">
              <a:solidFill>
                <a:srgbClr val="1B449C"/>
              </a:solidFill>
              <a:latin typeface="+mn-lt"/>
            </a:rPr>
            <a:t>Staff</a:t>
          </a:r>
          <a:endParaRPr lang="tr-TR" sz="1600" dirty="0">
            <a:solidFill>
              <a:srgbClr val="C00000"/>
            </a:solidFill>
            <a:latin typeface="+mn-lt"/>
          </a:endParaRPr>
        </a:p>
      </dgm:t>
    </dgm:pt>
    <dgm:pt modelId="{3F95178B-7501-4CF4-BAE8-D5EDA77ED04E}" type="parTrans" cxnId="{0B8A4BDD-2549-48DA-82C7-CD93A2C9D366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32E0BDEA-1D3A-4C3A-9ED1-38B412F2DF8D}" type="sibTrans" cxnId="{0B8A4BDD-2549-48DA-82C7-CD93A2C9D366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179B630-5B6C-4765-A1DA-B814BF410E88}">
      <dgm:prSet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3</a:t>
          </a:r>
          <a:r>
            <a:rPr lang="tr-TR" sz="1600" dirty="0">
              <a:solidFill>
                <a:srgbClr val="1B449C"/>
              </a:solidFill>
              <a:latin typeface="+mn-lt"/>
            </a:rPr>
            <a:t> </a:t>
          </a:r>
          <a:r>
            <a:rPr lang="tr-TR" sz="1600" dirty="0" err="1">
              <a:solidFill>
                <a:srgbClr val="1B449C"/>
              </a:solidFill>
              <a:latin typeface="+mn-lt"/>
            </a:rPr>
            <a:t>Faculties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5F062BA0-84AF-48AD-99A1-5E9B8368DE30}" type="parTrans" cxnId="{FC59049C-BBC8-4233-B32B-2188F094BEC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A4F3BEB-A08A-4289-9573-43DDC8AB7751}" type="sibTrans" cxnId="{FC59049C-BBC8-4233-B32B-2188F094BEC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6FDF5469-0B77-4140-BBF6-150F8467B32A}">
      <dgm:prSet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  <a:latin typeface="+mn-lt"/>
            </a:rPr>
            <a:t>6</a:t>
          </a:r>
          <a:r>
            <a:rPr lang="tr-TR" sz="1600" b="0" baseline="0" dirty="0">
              <a:solidFill>
                <a:srgbClr val="1B449C"/>
              </a:solidFill>
              <a:latin typeface="+mn-lt"/>
            </a:rPr>
            <a:t> </a:t>
          </a:r>
          <a:r>
            <a:rPr lang="tr-TR" sz="1600" dirty="0" err="1" smtClean="0">
              <a:solidFill>
                <a:srgbClr val="1B449C"/>
              </a:solidFill>
              <a:latin typeface="+mn-lt"/>
            </a:rPr>
            <a:t>Depart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.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AB4C2EA1-ECB4-4081-AC5A-C2277A516AB9}" type="parTrans" cxnId="{25F4DF9E-C622-40BF-9DB1-9A2F598669D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EA6FEE3-0396-4DA1-B110-A65094335A7F}" type="sibTrans" cxnId="{25F4DF9E-C622-40BF-9DB1-9A2F598669D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9B9D95C5-4061-4888-99E9-DAA20E7ED71E}">
      <dgm:prSet custT="1"/>
      <dgm:spPr/>
      <dgm:t>
        <a:bodyPr/>
        <a:lstStyle/>
        <a:p>
          <a:pPr algn="l"/>
          <a:r>
            <a:rPr lang="tr-TR" sz="1800" b="1" dirty="0" smtClean="0">
              <a:solidFill>
                <a:srgbClr val="1B449C"/>
              </a:solidFill>
              <a:latin typeface="+mn-lt"/>
            </a:rPr>
            <a:t>6 </a:t>
          </a:r>
          <a:r>
            <a:rPr lang="tr-TR" sz="1600" dirty="0" err="1" smtClean="0">
              <a:solidFill>
                <a:srgbClr val="1B449C"/>
              </a:solidFill>
              <a:latin typeface="+mn-lt"/>
            </a:rPr>
            <a:t>Faculties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b="1" dirty="0" smtClean="0">
              <a:solidFill>
                <a:srgbClr val="1B449C"/>
              </a:solidFill>
              <a:latin typeface="+mn-lt"/>
            </a:rPr>
            <a:t>4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dirty="0" err="1" smtClean="0">
              <a:solidFill>
                <a:srgbClr val="1B449C"/>
              </a:solidFill>
              <a:latin typeface="+mn-lt"/>
            </a:rPr>
            <a:t>Institutes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 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0853224E-5CCA-47BF-94B7-4BE517287193}" type="parTrans" cxnId="{F04AB12D-E770-4357-891C-5F8F12BE31E0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743906F2-05C0-403E-A3D0-354818EB1F82}" type="sibTrans" cxnId="{F04AB12D-E770-4357-891C-5F8F12BE31E0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F2F21685-D7CA-4F18-853A-D7FC89673AF7}">
      <dgm:prSet custT="1"/>
      <dgm:spPr/>
      <dgm:t>
        <a:bodyPr/>
        <a:lstStyle/>
        <a:p>
          <a:r>
            <a:rPr lang="tr-TR" sz="1800" b="1" dirty="0">
              <a:solidFill>
                <a:srgbClr val="1B449C"/>
              </a:solidFill>
              <a:latin typeface="+mn-lt"/>
            </a:rPr>
            <a:t>22 </a:t>
          </a:r>
          <a:r>
            <a:rPr lang="tr-TR" sz="1600" dirty="0" err="1" smtClean="0">
              <a:solidFill>
                <a:srgbClr val="1B449C"/>
              </a:solidFill>
              <a:latin typeface="+mn-lt"/>
            </a:rPr>
            <a:t>Dept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.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02325BE8-531D-4D6D-A643-56D135423DB2}" type="parTrans" cxnId="{D08CB10D-EEEC-46C5-B930-7EC031B779CA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53889E4C-52C3-4576-931E-F05E7401C7F8}" type="sibTrans" cxnId="{D08CB10D-EEEC-46C5-B930-7EC031B779CA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FA380F3-0A27-F844-977C-4CF2F64DAEC6}">
      <dgm:prSet phldrT="[Metin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r-TR" sz="1800" b="1" dirty="0" smtClean="0">
              <a:solidFill>
                <a:srgbClr val="1B449C"/>
              </a:solidFill>
              <a:latin typeface="+mn-lt"/>
            </a:rPr>
            <a:t>0</a:t>
          </a:r>
          <a:endParaRPr lang="tr-TR" sz="1800" dirty="0" smtClean="0">
            <a:solidFill>
              <a:srgbClr val="1B449C"/>
            </a:solidFill>
            <a:latin typeface="+mn-lt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tr-TR" sz="1600" dirty="0" err="1" smtClean="0">
              <a:solidFill>
                <a:srgbClr val="1B449C"/>
              </a:solidFill>
              <a:latin typeface="+mn-lt"/>
            </a:rPr>
            <a:t>Alumni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E2EC49CA-2CD8-B947-A7EC-FB8F65FC317F}" type="parTrans" cxnId="{E107F77A-DC24-284B-BD20-EDC2F9CAC11C}">
      <dgm:prSet/>
      <dgm:spPr/>
      <dgm:t>
        <a:bodyPr/>
        <a:lstStyle/>
        <a:p>
          <a:endParaRPr lang="en-US"/>
        </a:p>
      </dgm:t>
    </dgm:pt>
    <dgm:pt modelId="{B53697F8-DEBA-0B4F-AF0D-9754D33DB7DA}" type="sibTrans" cxnId="{E107F77A-DC24-284B-BD20-EDC2F9CAC11C}">
      <dgm:prSet/>
      <dgm:spPr/>
      <dgm:t>
        <a:bodyPr/>
        <a:lstStyle/>
        <a:p>
          <a:endParaRPr lang="en-US"/>
        </a:p>
      </dgm:t>
    </dgm:pt>
    <dgm:pt modelId="{1C0C2B44-AFA0-164D-AFE5-27BE6BD37D10}">
      <dgm:prSet phldrT="[Metin]" custT="1"/>
      <dgm:spPr/>
      <dgm:t>
        <a:bodyPr/>
        <a:lstStyle/>
        <a:p>
          <a:r>
            <a:rPr lang="tr-TR" sz="1800" b="1" i="0" dirty="0" smtClean="0">
              <a:solidFill>
                <a:srgbClr val="1B449C"/>
              </a:solidFill>
            </a:rPr>
            <a:t>10.941 </a:t>
          </a:r>
          <a:r>
            <a:rPr lang="tr-TR" sz="18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dirty="0" err="1" smtClean="0">
              <a:solidFill>
                <a:srgbClr val="1B449C"/>
              </a:solidFill>
              <a:latin typeface="+mn-lt"/>
            </a:rPr>
            <a:t>Alumni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5379B7E0-971A-834F-B8DC-4B6534CBFE56}" type="parTrans" cxnId="{4946E92E-2D17-494D-B93B-063281DF2052}">
      <dgm:prSet/>
      <dgm:spPr/>
      <dgm:t>
        <a:bodyPr/>
        <a:lstStyle/>
        <a:p>
          <a:endParaRPr lang="en-US"/>
        </a:p>
      </dgm:t>
    </dgm:pt>
    <dgm:pt modelId="{C53C9373-16F5-9041-81BC-7CC93E6FEFB5}" type="sibTrans" cxnId="{4946E92E-2D17-494D-B93B-063281DF2052}">
      <dgm:prSet/>
      <dgm:spPr/>
      <dgm:t>
        <a:bodyPr/>
        <a:lstStyle/>
        <a:p>
          <a:endParaRPr lang="en-US"/>
        </a:p>
      </dgm:t>
    </dgm:pt>
    <dgm:pt modelId="{C31A385D-82E5-2445-A65D-72AD21EB80D1}">
      <dgm:prSet phldrT="[Metin]" custT="1"/>
      <dgm:spPr/>
      <dgm:t>
        <a:bodyPr/>
        <a:lstStyle/>
        <a:p>
          <a:r>
            <a:rPr lang="tr-TR" sz="1800" b="1" baseline="0" dirty="0" smtClean="0">
              <a:solidFill>
                <a:srgbClr val="1B449C"/>
              </a:solidFill>
              <a:latin typeface="+mn-lt"/>
            </a:rPr>
            <a:t>17</a:t>
          </a:r>
          <a:r>
            <a:rPr lang="tr-TR" sz="1800" baseline="0" dirty="0" smtClean="0">
              <a:solidFill>
                <a:srgbClr val="1B449C"/>
              </a:solidFill>
              <a:latin typeface="+mn-lt"/>
            </a:rPr>
            <a:t>  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Tennure </a:t>
          </a:r>
          <a:r>
            <a:rPr lang="tr-TR" sz="1600" dirty="0" err="1" smtClean="0">
              <a:solidFill>
                <a:srgbClr val="1B449C"/>
              </a:solidFill>
              <a:latin typeface="+mn-lt"/>
            </a:rPr>
            <a:t>Track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AB6FD126-806F-A449-93E4-562BC756A786}" type="parTrans" cxnId="{C0367FCD-FB66-F749-AFC5-283CEF560FC3}">
      <dgm:prSet/>
      <dgm:spPr/>
      <dgm:t>
        <a:bodyPr/>
        <a:lstStyle/>
        <a:p>
          <a:endParaRPr lang="en-US"/>
        </a:p>
      </dgm:t>
    </dgm:pt>
    <dgm:pt modelId="{071A035A-690E-4941-86DB-29D817BB85AC}" type="sibTrans" cxnId="{C0367FCD-FB66-F749-AFC5-283CEF560FC3}">
      <dgm:prSet/>
      <dgm:spPr/>
      <dgm:t>
        <a:bodyPr/>
        <a:lstStyle/>
        <a:p>
          <a:endParaRPr lang="en-US"/>
        </a:p>
      </dgm:t>
    </dgm:pt>
    <dgm:pt modelId="{751D55DC-7BF4-2C4D-AE5F-933189D402FF}">
      <dgm:prSet phldrT="[Metin]" custT="1"/>
      <dgm:spPr/>
      <dgm:t>
        <a:bodyPr/>
        <a:lstStyle/>
        <a:p>
          <a:r>
            <a:rPr lang="tr-TR" sz="1800" b="1" dirty="0" smtClean="0">
              <a:solidFill>
                <a:srgbClr val="1B449C"/>
              </a:solidFill>
            </a:rPr>
            <a:t>226</a:t>
          </a:r>
          <a:r>
            <a:rPr lang="tr-TR" sz="1600" dirty="0" smtClean="0">
              <a:solidFill>
                <a:srgbClr val="1B449C"/>
              </a:solidFill>
              <a:latin typeface="+mn-lt"/>
            </a:rPr>
            <a:t> Tennure</a:t>
          </a:r>
          <a:r>
            <a:rPr lang="tr-TR" sz="1600" baseline="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baseline="0" dirty="0" err="1" smtClean="0">
              <a:solidFill>
                <a:srgbClr val="1B449C"/>
              </a:solidFill>
              <a:latin typeface="+mn-lt"/>
            </a:rPr>
            <a:t>Track</a:t>
          </a:r>
          <a:endParaRPr lang="tr-TR" sz="1600" dirty="0">
            <a:solidFill>
              <a:srgbClr val="1B449C"/>
            </a:solidFill>
            <a:latin typeface="+mn-lt"/>
          </a:endParaRPr>
        </a:p>
      </dgm:t>
    </dgm:pt>
    <dgm:pt modelId="{92D74F51-BCAE-5E4E-98A4-D8BC87E1AA36}" type="parTrans" cxnId="{956EF6C4-8DF5-5C46-BC1E-CBF23A9E069B}">
      <dgm:prSet/>
      <dgm:spPr/>
      <dgm:t>
        <a:bodyPr/>
        <a:lstStyle/>
        <a:p>
          <a:endParaRPr lang="en-US"/>
        </a:p>
      </dgm:t>
    </dgm:pt>
    <dgm:pt modelId="{059C1829-E7BB-0D44-A6F9-8A739E0ABA31}" type="sibTrans" cxnId="{956EF6C4-8DF5-5C46-BC1E-CBF23A9E069B}">
      <dgm:prSet/>
      <dgm:spPr/>
      <dgm:t>
        <a:bodyPr/>
        <a:lstStyle/>
        <a:p>
          <a:endParaRPr lang="en-US"/>
        </a:p>
      </dgm:t>
    </dgm:pt>
    <dgm:pt modelId="{174A4BD7-5002-4E9A-B24E-E465DDBCD47E}" type="pres">
      <dgm:prSet presAssocID="{DC685E28-30F8-45E0-8255-E14F66DB54A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EFD263C5-16F4-4249-BF80-05A481944381}" type="pres">
      <dgm:prSet presAssocID="{81356825-EEA0-48DF-ACD3-595CB9358E8B}" presName="root" presStyleCnt="0"/>
      <dgm:spPr/>
    </dgm:pt>
    <dgm:pt modelId="{19FD3C1A-6DD8-4A9B-A177-ED9DBF2C24A0}" type="pres">
      <dgm:prSet presAssocID="{81356825-EEA0-48DF-ACD3-595CB9358E8B}" presName="rootComposite" presStyleCnt="0"/>
      <dgm:spPr/>
    </dgm:pt>
    <dgm:pt modelId="{F0A20A83-B7FA-455F-8336-FCDF96C3A93E}" type="pres">
      <dgm:prSet presAssocID="{81356825-EEA0-48DF-ACD3-595CB9358E8B}" presName="rootText" presStyleLbl="node1" presStyleIdx="0" presStyleCnt="2"/>
      <dgm:spPr/>
      <dgm:t>
        <a:bodyPr/>
        <a:lstStyle/>
        <a:p>
          <a:endParaRPr lang="tr-TR"/>
        </a:p>
      </dgm:t>
    </dgm:pt>
    <dgm:pt modelId="{434478DF-7786-448C-ADDF-15C05E796504}" type="pres">
      <dgm:prSet presAssocID="{81356825-EEA0-48DF-ACD3-595CB9358E8B}" presName="rootConnector" presStyleLbl="node1" presStyleIdx="0" presStyleCnt="2"/>
      <dgm:spPr/>
      <dgm:t>
        <a:bodyPr/>
        <a:lstStyle/>
        <a:p>
          <a:endParaRPr lang="tr-TR"/>
        </a:p>
      </dgm:t>
    </dgm:pt>
    <dgm:pt modelId="{3D4BE069-9F18-4849-9AAE-0727979851E9}" type="pres">
      <dgm:prSet presAssocID="{81356825-EEA0-48DF-ACD3-595CB9358E8B}" presName="childShape" presStyleCnt="0"/>
      <dgm:spPr/>
    </dgm:pt>
    <dgm:pt modelId="{410DB282-6448-4FA1-94F2-25D80387645D}" type="pres">
      <dgm:prSet presAssocID="{7552B1C7-1770-4067-A6CA-40896BCB814F}" presName="Name13" presStyleLbl="parChTrans1D2" presStyleIdx="0" presStyleCnt="12"/>
      <dgm:spPr/>
      <dgm:t>
        <a:bodyPr/>
        <a:lstStyle/>
        <a:p>
          <a:endParaRPr lang="tr-TR"/>
        </a:p>
      </dgm:t>
    </dgm:pt>
    <dgm:pt modelId="{90AED8EE-26F9-436F-A64E-89798C1B3387}" type="pres">
      <dgm:prSet presAssocID="{A92E76D9-0744-4BAE-A019-FCA55249C68E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A9BA576-46B6-FE47-844D-C419E591F39C}" type="pres">
      <dgm:prSet presAssocID="{E2EC49CA-2CD8-B947-A7EC-FB8F65FC317F}" presName="Name13" presStyleLbl="parChTrans1D2" presStyleIdx="1" presStyleCnt="12"/>
      <dgm:spPr/>
      <dgm:t>
        <a:bodyPr/>
        <a:lstStyle/>
        <a:p>
          <a:endParaRPr lang="en-US"/>
        </a:p>
      </dgm:t>
    </dgm:pt>
    <dgm:pt modelId="{B710B6EB-1D51-5D4D-A889-EBF2B0742C39}" type="pres">
      <dgm:prSet presAssocID="{EFA380F3-0A27-F844-977C-4CF2F64DAEC6}" presName="childText" presStyleLbl="bgAcc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5CBF82-DC95-4A0A-ABF6-18CFCFED523B}" type="pres">
      <dgm:prSet presAssocID="{275DBFE3-EEDF-46A6-BDF7-85A3D52104F1}" presName="Name13" presStyleLbl="parChTrans1D2" presStyleIdx="2" presStyleCnt="12"/>
      <dgm:spPr/>
      <dgm:t>
        <a:bodyPr/>
        <a:lstStyle/>
        <a:p>
          <a:endParaRPr lang="tr-TR"/>
        </a:p>
      </dgm:t>
    </dgm:pt>
    <dgm:pt modelId="{8CB75D09-C85A-4747-8BC5-3F7DE90DC221}" type="pres">
      <dgm:prSet presAssocID="{BA1E6C34-167A-4E1D-BC9A-D62E98F07760}" presName="childText" presStyleLbl="bgAcc1" presStyleIdx="2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CD77018-E9D5-504E-9C0E-562A7A6E4187}" type="pres">
      <dgm:prSet presAssocID="{AB6FD126-806F-A449-93E4-562BC756A786}" presName="Name13" presStyleLbl="parChTrans1D2" presStyleIdx="3" presStyleCnt="12"/>
      <dgm:spPr/>
      <dgm:t>
        <a:bodyPr/>
        <a:lstStyle/>
        <a:p>
          <a:endParaRPr lang="en-US"/>
        </a:p>
      </dgm:t>
    </dgm:pt>
    <dgm:pt modelId="{F39A4231-26BA-0048-9C79-D85C9B2E5DE1}" type="pres">
      <dgm:prSet presAssocID="{C31A385D-82E5-2445-A65D-72AD21EB80D1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61D83-E80C-487F-A654-C28D2493C25D}" type="pres">
      <dgm:prSet presAssocID="{5F062BA0-84AF-48AD-99A1-5E9B8368DE30}" presName="Name13" presStyleLbl="parChTrans1D2" presStyleIdx="4" presStyleCnt="12"/>
      <dgm:spPr/>
      <dgm:t>
        <a:bodyPr/>
        <a:lstStyle/>
        <a:p>
          <a:endParaRPr lang="tr-TR"/>
        </a:p>
      </dgm:t>
    </dgm:pt>
    <dgm:pt modelId="{BFFBF42E-CF1E-44BE-9F73-5A2990F0A02D}" type="pres">
      <dgm:prSet presAssocID="{C179B630-5B6C-4765-A1DA-B814BF410E88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6289AB-C0EC-4586-9372-B7D3F2579E97}" type="pres">
      <dgm:prSet presAssocID="{AB4C2EA1-ECB4-4081-AC5A-C2277A516AB9}" presName="Name13" presStyleLbl="parChTrans1D2" presStyleIdx="5" presStyleCnt="12"/>
      <dgm:spPr/>
      <dgm:t>
        <a:bodyPr/>
        <a:lstStyle/>
        <a:p>
          <a:endParaRPr lang="tr-TR"/>
        </a:p>
      </dgm:t>
    </dgm:pt>
    <dgm:pt modelId="{23790026-EEBC-4831-9E60-A32B46EFAF61}" type="pres">
      <dgm:prSet presAssocID="{6FDF5469-0B77-4140-BBF6-150F8467B32A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EBAEB5-5446-4DA7-ADA2-C27DC74FB08C}" type="pres">
      <dgm:prSet presAssocID="{23DF1FFC-D434-4436-982C-24ABAF18FA83}" presName="root" presStyleCnt="0"/>
      <dgm:spPr/>
    </dgm:pt>
    <dgm:pt modelId="{F9B84BE2-A4B5-43E5-AF41-97E6806FFEDB}" type="pres">
      <dgm:prSet presAssocID="{23DF1FFC-D434-4436-982C-24ABAF18FA83}" presName="rootComposite" presStyleCnt="0"/>
      <dgm:spPr/>
    </dgm:pt>
    <dgm:pt modelId="{3F8F6ACF-1974-487C-89D5-D70B4C8D8E32}" type="pres">
      <dgm:prSet presAssocID="{23DF1FFC-D434-4436-982C-24ABAF18FA83}" presName="rootText" presStyleLbl="node1" presStyleIdx="1" presStyleCnt="2"/>
      <dgm:spPr/>
      <dgm:t>
        <a:bodyPr/>
        <a:lstStyle/>
        <a:p>
          <a:endParaRPr lang="tr-TR"/>
        </a:p>
      </dgm:t>
    </dgm:pt>
    <dgm:pt modelId="{F1CD8D74-FE30-48D4-91E5-1E6BD6A4FF3B}" type="pres">
      <dgm:prSet presAssocID="{23DF1FFC-D434-4436-982C-24ABAF18FA83}" presName="rootConnector" presStyleLbl="node1" presStyleIdx="1" presStyleCnt="2"/>
      <dgm:spPr/>
      <dgm:t>
        <a:bodyPr/>
        <a:lstStyle/>
        <a:p>
          <a:endParaRPr lang="tr-TR"/>
        </a:p>
      </dgm:t>
    </dgm:pt>
    <dgm:pt modelId="{EA699BD1-6014-4E02-B160-48C0CD13223B}" type="pres">
      <dgm:prSet presAssocID="{23DF1FFC-D434-4436-982C-24ABAF18FA83}" presName="childShape" presStyleCnt="0"/>
      <dgm:spPr/>
    </dgm:pt>
    <dgm:pt modelId="{499E494E-7A60-4D62-9D0B-2E58C620C796}" type="pres">
      <dgm:prSet presAssocID="{8448FB5F-C0DE-4544-8C16-E71E131E6023}" presName="Name13" presStyleLbl="parChTrans1D2" presStyleIdx="6" presStyleCnt="12"/>
      <dgm:spPr/>
      <dgm:t>
        <a:bodyPr/>
        <a:lstStyle/>
        <a:p>
          <a:endParaRPr lang="tr-TR"/>
        </a:p>
      </dgm:t>
    </dgm:pt>
    <dgm:pt modelId="{D0511671-62AB-424E-8C5E-4729F9344787}" type="pres">
      <dgm:prSet presAssocID="{FCB3CC81-3CB7-4606-8194-984981CD759C}" presName="childText" presStyleLbl="bgAcc1" presStyleIdx="6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D37CB94-ACB9-AD4E-AD4A-48D54F01FF9E}" type="pres">
      <dgm:prSet presAssocID="{5379B7E0-971A-834F-B8DC-4B6534CBFE56}" presName="Name13" presStyleLbl="parChTrans1D2" presStyleIdx="7" presStyleCnt="12"/>
      <dgm:spPr/>
      <dgm:t>
        <a:bodyPr/>
        <a:lstStyle/>
        <a:p>
          <a:endParaRPr lang="en-US"/>
        </a:p>
      </dgm:t>
    </dgm:pt>
    <dgm:pt modelId="{A9D66D09-DC2C-4C43-B98A-D5DFADE44AEF}" type="pres">
      <dgm:prSet presAssocID="{1C0C2B44-AFA0-164D-AFE5-27BE6BD37D10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5A6472-4C8B-4223-88E0-CCCC3598C8A6}" type="pres">
      <dgm:prSet presAssocID="{3F95178B-7501-4CF4-BAE8-D5EDA77ED04E}" presName="Name13" presStyleLbl="parChTrans1D2" presStyleIdx="8" presStyleCnt="12"/>
      <dgm:spPr/>
      <dgm:t>
        <a:bodyPr/>
        <a:lstStyle/>
        <a:p>
          <a:endParaRPr lang="tr-TR"/>
        </a:p>
      </dgm:t>
    </dgm:pt>
    <dgm:pt modelId="{7A4FDEC3-59F3-41EA-82F6-F5ECA0F3D62B}" type="pres">
      <dgm:prSet presAssocID="{8144541F-2654-4322-8B59-4F7EB4B8F708}" presName="childText" presStyleLbl="bgAcc1" presStyleIdx="8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AEE38E-CA6E-E34A-BE9E-6AA3D7F67E0E}" type="pres">
      <dgm:prSet presAssocID="{92D74F51-BCAE-5E4E-98A4-D8BC87E1AA36}" presName="Name13" presStyleLbl="parChTrans1D2" presStyleIdx="9" presStyleCnt="12"/>
      <dgm:spPr/>
      <dgm:t>
        <a:bodyPr/>
        <a:lstStyle/>
        <a:p>
          <a:endParaRPr lang="en-US"/>
        </a:p>
      </dgm:t>
    </dgm:pt>
    <dgm:pt modelId="{8BCEA6AE-21D3-0647-A7D7-12E7B8E96A1B}" type="pres">
      <dgm:prSet presAssocID="{751D55DC-7BF4-2C4D-AE5F-933189D402FF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F32E0-B518-4BCD-A125-30216D79480A}" type="pres">
      <dgm:prSet presAssocID="{0853224E-5CCA-47BF-94B7-4BE517287193}" presName="Name13" presStyleLbl="parChTrans1D2" presStyleIdx="10" presStyleCnt="12"/>
      <dgm:spPr/>
      <dgm:t>
        <a:bodyPr/>
        <a:lstStyle/>
        <a:p>
          <a:endParaRPr lang="tr-TR"/>
        </a:p>
      </dgm:t>
    </dgm:pt>
    <dgm:pt modelId="{E7B68011-EDB9-4F38-B0E5-92F97F087D86}" type="pres">
      <dgm:prSet presAssocID="{9B9D95C5-4061-4888-99E9-DAA20E7ED71E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398144-B230-44EF-9C98-85A1F8D7ACD2}" type="pres">
      <dgm:prSet presAssocID="{02325BE8-531D-4D6D-A643-56D135423DB2}" presName="Name13" presStyleLbl="parChTrans1D2" presStyleIdx="11" presStyleCnt="12"/>
      <dgm:spPr/>
      <dgm:t>
        <a:bodyPr/>
        <a:lstStyle/>
        <a:p>
          <a:endParaRPr lang="tr-TR"/>
        </a:p>
      </dgm:t>
    </dgm:pt>
    <dgm:pt modelId="{C711A4E4-A8E4-486B-94D6-B2B2EF4E8EBD}" type="pres">
      <dgm:prSet presAssocID="{F2F21685-D7CA-4F18-853A-D7FC89673AF7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EBFD747-8529-BC41-81F1-17F7574A9F71}" type="presOf" srcId="{FCB3CC81-3CB7-4606-8194-984981CD759C}" destId="{D0511671-62AB-424E-8C5E-4729F9344787}" srcOrd="0" destOrd="0" presId="urn:microsoft.com/office/officeart/2005/8/layout/hierarchy3"/>
    <dgm:cxn modelId="{F04AB12D-E770-4357-891C-5F8F12BE31E0}" srcId="{23DF1FFC-D434-4436-982C-24ABAF18FA83}" destId="{9B9D95C5-4061-4888-99E9-DAA20E7ED71E}" srcOrd="4" destOrd="0" parTransId="{0853224E-5CCA-47BF-94B7-4BE517287193}" sibTransId="{743906F2-05C0-403E-A3D0-354818EB1F82}"/>
    <dgm:cxn modelId="{5BABB7BF-C52C-EA46-A1D2-E835799B96A8}" type="presOf" srcId="{C31A385D-82E5-2445-A65D-72AD21EB80D1}" destId="{F39A4231-26BA-0048-9C79-D85C9B2E5DE1}" srcOrd="0" destOrd="0" presId="urn:microsoft.com/office/officeart/2005/8/layout/hierarchy3"/>
    <dgm:cxn modelId="{17B19CEF-BDAE-8B44-A819-B03494409A45}" type="presOf" srcId="{92D74F51-BCAE-5E4E-98A4-D8BC87E1AA36}" destId="{69AEE38E-CA6E-E34A-BE9E-6AA3D7F67E0E}" srcOrd="0" destOrd="0" presId="urn:microsoft.com/office/officeart/2005/8/layout/hierarchy3"/>
    <dgm:cxn modelId="{956EF6C4-8DF5-5C46-BC1E-CBF23A9E069B}" srcId="{23DF1FFC-D434-4436-982C-24ABAF18FA83}" destId="{751D55DC-7BF4-2C4D-AE5F-933189D402FF}" srcOrd="3" destOrd="0" parTransId="{92D74F51-BCAE-5E4E-98A4-D8BC87E1AA36}" sibTransId="{059C1829-E7BB-0D44-A6F9-8A739E0ABA31}"/>
    <dgm:cxn modelId="{5530D3CC-6ECD-49CE-823F-7D320477B893}" srcId="{81356825-EEA0-48DF-ACD3-595CB9358E8B}" destId="{A92E76D9-0744-4BAE-A019-FCA55249C68E}" srcOrd="0" destOrd="0" parTransId="{7552B1C7-1770-4067-A6CA-40896BCB814F}" sibTransId="{5CACBD31-3B19-4103-9808-B536D7C5FC47}"/>
    <dgm:cxn modelId="{D08CB10D-EEEC-46C5-B930-7EC031B779CA}" srcId="{23DF1FFC-D434-4436-982C-24ABAF18FA83}" destId="{F2F21685-D7CA-4F18-853A-D7FC89673AF7}" srcOrd="5" destOrd="0" parTransId="{02325BE8-531D-4D6D-A643-56D135423DB2}" sibTransId="{53889E4C-52C3-4576-931E-F05E7401C7F8}"/>
    <dgm:cxn modelId="{0A959688-9270-004E-BEF1-27AB846A00CA}" type="presOf" srcId="{275DBFE3-EEDF-46A6-BDF7-85A3D52104F1}" destId="{8F5CBF82-DC95-4A0A-ABF6-18CFCFED523B}" srcOrd="0" destOrd="0" presId="urn:microsoft.com/office/officeart/2005/8/layout/hierarchy3"/>
    <dgm:cxn modelId="{3AE51FF2-D835-4D0F-9954-C4B3F6866BC4}" srcId="{DC685E28-30F8-45E0-8255-E14F66DB54AB}" destId="{23DF1FFC-D434-4436-982C-24ABAF18FA83}" srcOrd="1" destOrd="0" parTransId="{3A1435E0-911E-402C-8D68-EEA3E356A1A9}" sibTransId="{326057A8-2BFD-4F23-AA95-11A7FD5E216F}"/>
    <dgm:cxn modelId="{FC59049C-BBC8-4233-B32B-2188F094BECC}" srcId="{81356825-EEA0-48DF-ACD3-595CB9358E8B}" destId="{C179B630-5B6C-4765-A1DA-B814BF410E88}" srcOrd="4" destOrd="0" parTransId="{5F062BA0-84AF-48AD-99A1-5E9B8368DE30}" sibTransId="{EA4F3BEB-A08A-4289-9573-43DDC8AB7751}"/>
    <dgm:cxn modelId="{282E9183-918B-6446-A201-38C4E2259E27}" type="presOf" srcId="{3F95178B-7501-4CF4-BAE8-D5EDA77ED04E}" destId="{D45A6472-4C8B-4223-88E0-CCCC3598C8A6}" srcOrd="0" destOrd="0" presId="urn:microsoft.com/office/officeart/2005/8/layout/hierarchy3"/>
    <dgm:cxn modelId="{8B426464-7EAA-AE41-8008-2A35AB57502A}" type="presOf" srcId="{F2F21685-D7CA-4F18-853A-D7FC89673AF7}" destId="{C711A4E4-A8E4-486B-94D6-B2B2EF4E8EBD}" srcOrd="0" destOrd="0" presId="urn:microsoft.com/office/officeart/2005/8/layout/hierarchy3"/>
    <dgm:cxn modelId="{4946E92E-2D17-494D-B93B-063281DF2052}" srcId="{23DF1FFC-D434-4436-982C-24ABAF18FA83}" destId="{1C0C2B44-AFA0-164D-AFE5-27BE6BD37D10}" srcOrd="1" destOrd="0" parTransId="{5379B7E0-971A-834F-B8DC-4B6534CBFE56}" sibTransId="{C53C9373-16F5-9041-81BC-7CC93E6FEFB5}"/>
    <dgm:cxn modelId="{0B8A4BDD-2549-48DA-82C7-CD93A2C9D366}" srcId="{23DF1FFC-D434-4436-982C-24ABAF18FA83}" destId="{8144541F-2654-4322-8B59-4F7EB4B8F708}" srcOrd="2" destOrd="0" parTransId="{3F95178B-7501-4CF4-BAE8-D5EDA77ED04E}" sibTransId="{32E0BDEA-1D3A-4C3A-9ED1-38B412F2DF8D}"/>
    <dgm:cxn modelId="{BD876786-6734-5D41-B571-E66B8100254A}" type="presOf" srcId="{5F062BA0-84AF-48AD-99A1-5E9B8368DE30}" destId="{CC261D83-E80C-487F-A654-C28D2493C25D}" srcOrd="0" destOrd="0" presId="urn:microsoft.com/office/officeart/2005/8/layout/hierarchy3"/>
    <dgm:cxn modelId="{E107F77A-DC24-284B-BD20-EDC2F9CAC11C}" srcId="{81356825-EEA0-48DF-ACD3-595CB9358E8B}" destId="{EFA380F3-0A27-F844-977C-4CF2F64DAEC6}" srcOrd="1" destOrd="0" parTransId="{E2EC49CA-2CD8-B947-A7EC-FB8F65FC317F}" sibTransId="{B53697F8-DEBA-0B4F-AF0D-9754D33DB7DA}"/>
    <dgm:cxn modelId="{DB00E6E4-7F3F-5143-A00A-9E1B622BEC10}" type="presOf" srcId="{8144541F-2654-4322-8B59-4F7EB4B8F708}" destId="{7A4FDEC3-59F3-41EA-82F6-F5ECA0F3D62B}" srcOrd="0" destOrd="0" presId="urn:microsoft.com/office/officeart/2005/8/layout/hierarchy3"/>
    <dgm:cxn modelId="{BA83C0BD-713B-6841-BAF8-2D980074ECFD}" type="presOf" srcId="{E2EC49CA-2CD8-B947-A7EC-FB8F65FC317F}" destId="{8A9BA576-46B6-FE47-844D-C419E591F39C}" srcOrd="0" destOrd="0" presId="urn:microsoft.com/office/officeart/2005/8/layout/hierarchy3"/>
    <dgm:cxn modelId="{49851217-0CAF-4181-96A7-75D51506776F}" srcId="{DC685E28-30F8-45E0-8255-E14F66DB54AB}" destId="{81356825-EEA0-48DF-ACD3-595CB9358E8B}" srcOrd="0" destOrd="0" parTransId="{0B72589E-D7D3-4210-A41F-60A097C2B567}" sibTransId="{C8ED353A-9A44-4AF2-9F62-C46429024DE2}"/>
    <dgm:cxn modelId="{7C60417E-7068-0B42-8F15-2B9D42F381E1}" type="presOf" srcId="{23DF1FFC-D434-4436-982C-24ABAF18FA83}" destId="{F1CD8D74-FE30-48D4-91E5-1E6BD6A4FF3B}" srcOrd="1" destOrd="0" presId="urn:microsoft.com/office/officeart/2005/8/layout/hierarchy3"/>
    <dgm:cxn modelId="{8F133FC6-EC6D-064B-94D1-442A1A5648CB}" type="presOf" srcId="{AB4C2EA1-ECB4-4081-AC5A-C2277A516AB9}" destId="{426289AB-C0EC-4586-9372-B7D3F2579E97}" srcOrd="0" destOrd="0" presId="urn:microsoft.com/office/officeart/2005/8/layout/hierarchy3"/>
    <dgm:cxn modelId="{82DA22FE-07FF-B444-8F64-29E4D7622F5F}" type="presOf" srcId="{C179B630-5B6C-4765-A1DA-B814BF410E88}" destId="{BFFBF42E-CF1E-44BE-9F73-5A2990F0A02D}" srcOrd="0" destOrd="0" presId="urn:microsoft.com/office/officeart/2005/8/layout/hierarchy3"/>
    <dgm:cxn modelId="{3B677D19-97C6-49B9-956D-9530D525A821}" srcId="{81356825-EEA0-48DF-ACD3-595CB9358E8B}" destId="{BA1E6C34-167A-4E1D-BC9A-D62E98F07760}" srcOrd="2" destOrd="0" parTransId="{275DBFE3-EEDF-46A6-BDF7-85A3D52104F1}" sibTransId="{0B43C9A4-2575-4E46-B824-D17E092495A3}"/>
    <dgm:cxn modelId="{28611E30-864C-D340-8319-5D9E1CD8E9B4}" type="presOf" srcId="{1C0C2B44-AFA0-164D-AFE5-27BE6BD37D10}" destId="{A9D66D09-DC2C-4C43-B98A-D5DFADE44AEF}" srcOrd="0" destOrd="0" presId="urn:microsoft.com/office/officeart/2005/8/layout/hierarchy3"/>
    <dgm:cxn modelId="{B90CDCC6-D9CE-5E4E-8A23-06FFC51D7584}" type="presOf" srcId="{0853224E-5CCA-47BF-94B7-4BE517287193}" destId="{10EF32E0-B518-4BCD-A125-30216D79480A}" srcOrd="0" destOrd="0" presId="urn:microsoft.com/office/officeart/2005/8/layout/hierarchy3"/>
    <dgm:cxn modelId="{9E0136CA-F183-C545-970B-954C0C6278E9}" type="presOf" srcId="{A92E76D9-0744-4BAE-A019-FCA55249C68E}" destId="{90AED8EE-26F9-436F-A64E-89798C1B3387}" srcOrd="0" destOrd="0" presId="urn:microsoft.com/office/officeart/2005/8/layout/hierarchy3"/>
    <dgm:cxn modelId="{6F525D10-32E6-D044-95A3-903B172FA479}" type="presOf" srcId="{9B9D95C5-4061-4888-99E9-DAA20E7ED71E}" destId="{E7B68011-EDB9-4F38-B0E5-92F97F087D86}" srcOrd="0" destOrd="0" presId="urn:microsoft.com/office/officeart/2005/8/layout/hierarchy3"/>
    <dgm:cxn modelId="{1FA12B26-26C8-484E-AAF0-8B6FA30AAD35}" type="presOf" srcId="{AB6FD126-806F-A449-93E4-562BC756A786}" destId="{5CD77018-E9D5-504E-9C0E-562A7A6E4187}" srcOrd="0" destOrd="0" presId="urn:microsoft.com/office/officeart/2005/8/layout/hierarchy3"/>
    <dgm:cxn modelId="{8AF0FDB9-7E5D-DD43-90DA-34B973CC4204}" type="presOf" srcId="{7552B1C7-1770-4067-A6CA-40896BCB814F}" destId="{410DB282-6448-4FA1-94F2-25D80387645D}" srcOrd="0" destOrd="0" presId="urn:microsoft.com/office/officeart/2005/8/layout/hierarchy3"/>
    <dgm:cxn modelId="{A9BDFF58-0114-A248-AD40-F7F338C56EC1}" type="presOf" srcId="{5379B7E0-971A-834F-B8DC-4B6534CBFE56}" destId="{7D37CB94-ACB9-AD4E-AD4A-48D54F01FF9E}" srcOrd="0" destOrd="0" presId="urn:microsoft.com/office/officeart/2005/8/layout/hierarchy3"/>
    <dgm:cxn modelId="{552CF168-E43B-F943-BE93-59AC6BF9D6CA}" type="presOf" srcId="{6FDF5469-0B77-4140-BBF6-150F8467B32A}" destId="{23790026-EEBC-4831-9E60-A32B46EFAF61}" srcOrd="0" destOrd="0" presId="urn:microsoft.com/office/officeart/2005/8/layout/hierarchy3"/>
    <dgm:cxn modelId="{F6E6778F-C8AC-4F9B-8CD1-3DAE679632A0}" srcId="{23DF1FFC-D434-4436-982C-24ABAF18FA83}" destId="{FCB3CC81-3CB7-4606-8194-984981CD759C}" srcOrd="0" destOrd="0" parTransId="{8448FB5F-C0DE-4544-8C16-E71E131E6023}" sibTransId="{E327F333-E92C-46EA-ADF6-3EA325724E39}"/>
    <dgm:cxn modelId="{DB7DB9B4-F181-3B48-B710-FEC333A770B0}" type="presOf" srcId="{81356825-EEA0-48DF-ACD3-595CB9358E8B}" destId="{434478DF-7786-448C-ADDF-15C05E796504}" srcOrd="1" destOrd="0" presId="urn:microsoft.com/office/officeart/2005/8/layout/hierarchy3"/>
    <dgm:cxn modelId="{F5D673D2-270C-C54B-8C73-AA9EB5A326F8}" type="presOf" srcId="{DC685E28-30F8-45E0-8255-E14F66DB54AB}" destId="{174A4BD7-5002-4E9A-B24E-E465DDBCD47E}" srcOrd="0" destOrd="0" presId="urn:microsoft.com/office/officeart/2005/8/layout/hierarchy3"/>
    <dgm:cxn modelId="{6820E6E3-248E-C043-9BCA-624CBABEB4D8}" type="presOf" srcId="{81356825-EEA0-48DF-ACD3-595CB9358E8B}" destId="{F0A20A83-B7FA-455F-8336-FCDF96C3A93E}" srcOrd="0" destOrd="0" presId="urn:microsoft.com/office/officeart/2005/8/layout/hierarchy3"/>
    <dgm:cxn modelId="{25F4DF9E-C622-40BF-9DB1-9A2F598669D3}" srcId="{81356825-EEA0-48DF-ACD3-595CB9358E8B}" destId="{6FDF5469-0B77-4140-BBF6-150F8467B32A}" srcOrd="5" destOrd="0" parTransId="{AB4C2EA1-ECB4-4081-AC5A-C2277A516AB9}" sibTransId="{AEA6FEE3-0396-4DA1-B110-A65094335A7F}"/>
    <dgm:cxn modelId="{FAC71F1F-A4D9-7744-AECF-E05B6C6936C5}" type="presOf" srcId="{8448FB5F-C0DE-4544-8C16-E71E131E6023}" destId="{499E494E-7A60-4D62-9D0B-2E58C620C796}" srcOrd="0" destOrd="0" presId="urn:microsoft.com/office/officeart/2005/8/layout/hierarchy3"/>
    <dgm:cxn modelId="{612FC632-0AAE-BE4A-8285-0A06FCE40CF2}" type="presOf" srcId="{02325BE8-531D-4D6D-A643-56D135423DB2}" destId="{3D398144-B230-44EF-9C98-85A1F8D7ACD2}" srcOrd="0" destOrd="0" presId="urn:microsoft.com/office/officeart/2005/8/layout/hierarchy3"/>
    <dgm:cxn modelId="{4ED8D1F4-BF12-594C-B87C-DEBFA301E889}" type="presOf" srcId="{BA1E6C34-167A-4E1D-BC9A-D62E98F07760}" destId="{8CB75D09-C85A-4747-8BC5-3F7DE90DC221}" srcOrd="0" destOrd="0" presId="urn:microsoft.com/office/officeart/2005/8/layout/hierarchy3"/>
    <dgm:cxn modelId="{7E30112C-D9A6-3246-BB08-AB6AC477B1A2}" type="presOf" srcId="{EFA380F3-0A27-F844-977C-4CF2F64DAEC6}" destId="{B710B6EB-1D51-5D4D-A889-EBF2B0742C39}" srcOrd="0" destOrd="0" presId="urn:microsoft.com/office/officeart/2005/8/layout/hierarchy3"/>
    <dgm:cxn modelId="{F9AE82AA-FA6D-E642-B100-6226C52BF936}" type="presOf" srcId="{23DF1FFC-D434-4436-982C-24ABAF18FA83}" destId="{3F8F6ACF-1974-487C-89D5-D70B4C8D8E32}" srcOrd="0" destOrd="0" presId="urn:microsoft.com/office/officeart/2005/8/layout/hierarchy3"/>
    <dgm:cxn modelId="{AAC04360-84C4-344C-B7D8-B157CE5E0291}" type="presOf" srcId="{751D55DC-7BF4-2C4D-AE5F-933189D402FF}" destId="{8BCEA6AE-21D3-0647-A7D7-12E7B8E96A1B}" srcOrd="0" destOrd="0" presId="urn:microsoft.com/office/officeart/2005/8/layout/hierarchy3"/>
    <dgm:cxn modelId="{C0367FCD-FB66-F749-AFC5-283CEF560FC3}" srcId="{81356825-EEA0-48DF-ACD3-595CB9358E8B}" destId="{C31A385D-82E5-2445-A65D-72AD21EB80D1}" srcOrd="3" destOrd="0" parTransId="{AB6FD126-806F-A449-93E4-562BC756A786}" sibTransId="{071A035A-690E-4941-86DB-29D817BB85AC}"/>
    <dgm:cxn modelId="{6847EDDC-7B5B-2F43-84B4-165248FD8512}" type="presParOf" srcId="{174A4BD7-5002-4E9A-B24E-E465DDBCD47E}" destId="{EFD263C5-16F4-4249-BF80-05A481944381}" srcOrd="0" destOrd="0" presId="urn:microsoft.com/office/officeart/2005/8/layout/hierarchy3"/>
    <dgm:cxn modelId="{D4BD39AF-C64C-4348-840A-CE318B5A5E94}" type="presParOf" srcId="{EFD263C5-16F4-4249-BF80-05A481944381}" destId="{19FD3C1A-6DD8-4A9B-A177-ED9DBF2C24A0}" srcOrd="0" destOrd="0" presId="urn:microsoft.com/office/officeart/2005/8/layout/hierarchy3"/>
    <dgm:cxn modelId="{7AB2957E-F9DF-0848-9214-02E492C73076}" type="presParOf" srcId="{19FD3C1A-6DD8-4A9B-A177-ED9DBF2C24A0}" destId="{F0A20A83-B7FA-455F-8336-FCDF96C3A93E}" srcOrd="0" destOrd="0" presId="urn:microsoft.com/office/officeart/2005/8/layout/hierarchy3"/>
    <dgm:cxn modelId="{F62ED35A-359E-5C4A-9D14-40AAAD291C53}" type="presParOf" srcId="{19FD3C1A-6DD8-4A9B-A177-ED9DBF2C24A0}" destId="{434478DF-7786-448C-ADDF-15C05E796504}" srcOrd="1" destOrd="0" presId="urn:microsoft.com/office/officeart/2005/8/layout/hierarchy3"/>
    <dgm:cxn modelId="{A9EFFD51-4B75-6E43-9930-7B818B363DC5}" type="presParOf" srcId="{EFD263C5-16F4-4249-BF80-05A481944381}" destId="{3D4BE069-9F18-4849-9AAE-0727979851E9}" srcOrd="1" destOrd="0" presId="urn:microsoft.com/office/officeart/2005/8/layout/hierarchy3"/>
    <dgm:cxn modelId="{28A108EE-6219-4E4E-A3DE-5EDEC3FE7F79}" type="presParOf" srcId="{3D4BE069-9F18-4849-9AAE-0727979851E9}" destId="{410DB282-6448-4FA1-94F2-25D80387645D}" srcOrd="0" destOrd="0" presId="urn:microsoft.com/office/officeart/2005/8/layout/hierarchy3"/>
    <dgm:cxn modelId="{9B5098FE-9EDB-7944-9694-C0B3AA222742}" type="presParOf" srcId="{3D4BE069-9F18-4849-9AAE-0727979851E9}" destId="{90AED8EE-26F9-436F-A64E-89798C1B3387}" srcOrd="1" destOrd="0" presId="urn:microsoft.com/office/officeart/2005/8/layout/hierarchy3"/>
    <dgm:cxn modelId="{5A6AEB7D-C567-FD43-9DC3-C784131F6369}" type="presParOf" srcId="{3D4BE069-9F18-4849-9AAE-0727979851E9}" destId="{8A9BA576-46B6-FE47-844D-C419E591F39C}" srcOrd="2" destOrd="0" presId="urn:microsoft.com/office/officeart/2005/8/layout/hierarchy3"/>
    <dgm:cxn modelId="{4E4FCCD1-4B2C-2649-A047-0D0B361BAF10}" type="presParOf" srcId="{3D4BE069-9F18-4849-9AAE-0727979851E9}" destId="{B710B6EB-1D51-5D4D-A889-EBF2B0742C39}" srcOrd="3" destOrd="0" presId="urn:microsoft.com/office/officeart/2005/8/layout/hierarchy3"/>
    <dgm:cxn modelId="{7CCCF56D-EBA6-8743-A7B0-A537BC7BEE9D}" type="presParOf" srcId="{3D4BE069-9F18-4849-9AAE-0727979851E9}" destId="{8F5CBF82-DC95-4A0A-ABF6-18CFCFED523B}" srcOrd="4" destOrd="0" presId="urn:microsoft.com/office/officeart/2005/8/layout/hierarchy3"/>
    <dgm:cxn modelId="{BC5F211F-C990-6543-8791-F49BDE52AFF2}" type="presParOf" srcId="{3D4BE069-9F18-4849-9AAE-0727979851E9}" destId="{8CB75D09-C85A-4747-8BC5-3F7DE90DC221}" srcOrd="5" destOrd="0" presId="urn:microsoft.com/office/officeart/2005/8/layout/hierarchy3"/>
    <dgm:cxn modelId="{21F31214-B223-D446-A830-3186AC71D99D}" type="presParOf" srcId="{3D4BE069-9F18-4849-9AAE-0727979851E9}" destId="{5CD77018-E9D5-504E-9C0E-562A7A6E4187}" srcOrd="6" destOrd="0" presId="urn:microsoft.com/office/officeart/2005/8/layout/hierarchy3"/>
    <dgm:cxn modelId="{0C91DB9D-2FDD-7647-8952-A7F734F8F488}" type="presParOf" srcId="{3D4BE069-9F18-4849-9AAE-0727979851E9}" destId="{F39A4231-26BA-0048-9C79-D85C9B2E5DE1}" srcOrd="7" destOrd="0" presId="urn:microsoft.com/office/officeart/2005/8/layout/hierarchy3"/>
    <dgm:cxn modelId="{92C90D76-D248-4149-AADD-C0549216531E}" type="presParOf" srcId="{3D4BE069-9F18-4849-9AAE-0727979851E9}" destId="{CC261D83-E80C-487F-A654-C28D2493C25D}" srcOrd="8" destOrd="0" presId="urn:microsoft.com/office/officeart/2005/8/layout/hierarchy3"/>
    <dgm:cxn modelId="{087D92F1-A29E-974B-B1F1-8A31064633D5}" type="presParOf" srcId="{3D4BE069-9F18-4849-9AAE-0727979851E9}" destId="{BFFBF42E-CF1E-44BE-9F73-5A2990F0A02D}" srcOrd="9" destOrd="0" presId="urn:microsoft.com/office/officeart/2005/8/layout/hierarchy3"/>
    <dgm:cxn modelId="{A822A915-EA55-D94C-9A16-2ABA3C19D600}" type="presParOf" srcId="{3D4BE069-9F18-4849-9AAE-0727979851E9}" destId="{426289AB-C0EC-4586-9372-B7D3F2579E97}" srcOrd="10" destOrd="0" presId="urn:microsoft.com/office/officeart/2005/8/layout/hierarchy3"/>
    <dgm:cxn modelId="{5CEAC21A-3724-534E-81F9-AF6B0F908CB0}" type="presParOf" srcId="{3D4BE069-9F18-4849-9AAE-0727979851E9}" destId="{23790026-EEBC-4831-9E60-A32B46EFAF61}" srcOrd="11" destOrd="0" presId="urn:microsoft.com/office/officeart/2005/8/layout/hierarchy3"/>
    <dgm:cxn modelId="{C65ED95E-DEA7-7141-AD23-813CBB4401AB}" type="presParOf" srcId="{174A4BD7-5002-4E9A-B24E-E465DDBCD47E}" destId="{A5EBAEB5-5446-4DA7-ADA2-C27DC74FB08C}" srcOrd="1" destOrd="0" presId="urn:microsoft.com/office/officeart/2005/8/layout/hierarchy3"/>
    <dgm:cxn modelId="{69382E2E-5BDC-304E-97C9-38D25E1A9A11}" type="presParOf" srcId="{A5EBAEB5-5446-4DA7-ADA2-C27DC74FB08C}" destId="{F9B84BE2-A4B5-43E5-AF41-97E6806FFEDB}" srcOrd="0" destOrd="0" presId="urn:microsoft.com/office/officeart/2005/8/layout/hierarchy3"/>
    <dgm:cxn modelId="{DE0563C3-B6E2-CB4A-9021-4DC600F577A8}" type="presParOf" srcId="{F9B84BE2-A4B5-43E5-AF41-97E6806FFEDB}" destId="{3F8F6ACF-1974-487C-89D5-D70B4C8D8E32}" srcOrd="0" destOrd="0" presId="urn:microsoft.com/office/officeart/2005/8/layout/hierarchy3"/>
    <dgm:cxn modelId="{1E5262BF-1579-0C4F-B1B3-B5FC3ED32741}" type="presParOf" srcId="{F9B84BE2-A4B5-43E5-AF41-97E6806FFEDB}" destId="{F1CD8D74-FE30-48D4-91E5-1E6BD6A4FF3B}" srcOrd="1" destOrd="0" presId="urn:microsoft.com/office/officeart/2005/8/layout/hierarchy3"/>
    <dgm:cxn modelId="{7A12C86B-BEFA-3B48-8655-A1C6DC522421}" type="presParOf" srcId="{A5EBAEB5-5446-4DA7-ADA2-C27DC74FB08C}" destId="{EA699BD1-6014-4E02-B160-48C0CD13223B}" srcOrd="1" destOrd="0" presId="urn:microsoft.com/office/officeart/2005/8/layout/hierarchy3"/>
    <dgm:cxn modelId="{D31617C1-6377-CA4F-81CB-188E543BEE52}" type="presParOf" srcId="{EA699BD1-6014-4E02-B160-48C0CD13223B}" destId="{499E494E-7A60-4D62-9D0B-2E58C620C796}" srcOrd="0" destOrd="0" presId="urn:microsoft.com/office/officeart/2005/8/layout/hierarchy3"/>
    <dgm:cxn modelId="{35CCE20E-7114-3E46-AB16-E8C9AD48441E}" type="presParOf" srcId="{EA699BD1-6014-4E02-B160-48C0CD13223B}" destId="{D0511671-62AB-424E-8C5E-4729F9344787}" srcOrd="1" destOrd="0" presId="urn:microsoft.com/office/officeart/2005/8/layout/hierarchy3"/>
    <dgm:cxn modelId="{5BFD1DEF-A8C1-8349-AB9F-76BC437ECBC4}" type="presParOf" srcId="{EA699BD1-6014-4E02-B160-48C0CD13223B}" destId="{7D37CB94-ACB9-AD4E-AD4A-48D54F01FF9E}" srcOrd="2" destOrd="0" presId="urn:microsoft.com/office/officeart/2005/8/layout/hierarchy3"/>
    <dgm:cxn modelId="{64A970B0-7628-924B-BD99-3345269E8AC4}" type="presParOf" srcId="{EA699BD1-6014-4E02-B160-48C0CD13223B}" destId="{A9D66D09-DC2C-4C43-B98A-D5DFADE44AEF}" srcOrd="3" destOrd="0" presId="urn:microsoft.com/office/officeart/2005/8/layout/hierarchy3"/>
    <dgm:cxn modelId="{366F1854-F71F-7840-B4F3-B507B150F83B}" type="presParOf" srcId="{EA699BD1-6014-4E02-B160-48C0CD13223B}" destId="{D45A6472-4C8B-4223-88E0-CCCC3598C8A6}" srcOrd="4" destOrd="0" presId="urn:microsoft.com/office/officeart/2005/8/layout/hierarchy3"/>
    <dgm:cxn modelId="{E386D6BE-747F-9D47-BC8B-06A931DC25AB}" type="presParOf" srcId="{EA699BD1-6014-4E02-B160-48C0CD13223B}" destId="{7A4FDEC3-59F3-41EA-82F6-F5ECA0F3D62B}" srcOrd="5" destOrd="0" presId="urn:microsoft.com/office/officeart/2005/8/layout/hierarchy3"/>
    <dgm:cxn modelId="{0AC8D533-C083-2D46-A0A7-D1B04FCC0B85}" type="presParOf" srcId="{EA699BD1-6014-4E02-B160-48C0CD13223B}" destId="{69AEE38E-CA6E-E34A-BE9E-6AA3D7F67E0E}" srcOrd="6" destOrd="0" presId="urn:microsoft.com/office/officeart/2005/8/layout/hierarchy3"/>
    <dgm:cxn modelId="{67F1F598-5375-6D45-93A5-4736740ABC55}" type="presParOf" srcId="{EA699BD1-6014-4E02-B160-48C0CD13223B}" destId="{8BCEA6AE-21D3-0647-A7D7-12E7B8E96A1B}" srcOrd="7" destOrd="0" presId="urn:microsoft.com/office/officeart/2005/8/layout/hierarchy3"/>
    <dgm:cxn modelId="{2C0E9185-BBC4-714E-9AD6-9D795E70A0EF}" type="presParOf" srcId="{EA699BD1-6014-4E02-B160-48C0CD13223B}" destId="{10EF32E0-B518-4BCD-A125-30216D79480A}" srcOrd="8" destOrd="0" presId="urn:microsoft.com/office/officeart/2005/8/layout/hierarchy3"/>
    <dgm:cxn modelId="{8E128F4B-AC41-C34D-94AB-2DA8260B4A21}" type="presParOf" srcId="{EA699BD1-6014-4E02-B160-48C0CD13223B}" destId="{E7B68011-EDB9-4F38-B0E5-92F97F087D86}" srcOrd="9" destOrd="0" presId="urn:microsoft.com/office/officeart/2005/8/layout/hierarchy3"/>
    <dgm:cxn modelId="{B410DB41-6C4F-4F4D-A9BF-3B3275EB7361}" type="presParOf" srcId="{EA699BD1-6014-4E02-B160-48C0CD13223B}" destId="{3D398144-B230-44EF-9C98-85A1F8D7ACD2}" srcOrd="10" destOrd="0" presId="urn:microsoft.com/office/officeart/2005/8/layout/hierarchy3"/>
    <dgm:cxn modelId="{7B66EF89-0870-F648-9793-126A656E0D0E}" type="presParOf" srcId="{EA699BD1-6014-4E02-B160-48C0CD13223B}" destId="{C711A4E4-A8E4-486B-94D6-B2B2EF4E8EBD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976A13-3C22-4043-BCB5-6D411700531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B9F0ED7-A71C-495E-9069-2DD7D75AA6F8}">
      <dgm:prSet phldrT="[Metin]" custT="1"/>
      <dgm:spPr>
        <a:solidFill>
          <a:srgbClr val="1B449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r-TR" sz="2000" b="1" dirty="0" smtClean="0">
              <a:latin typeface="+mj-lt"/>
            </a:rPr>
            <a:t>ERASMUS +</a:t>
          </a:r>
          <a:endParaRPr lang="tr-TR" sz="2000" b="1" dirty="0">
            <a:latin typeface="+mj-lt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tr-TR" sz="1800" dirty="0">
              <a:latin typeface="+mj-lt"/>
            </a:rPr>
            <a:t>- </a:t>
          </a:r>
          <a:r>
            <a:rPr lang="tr-TR" sz="1800" dirty="0" err="1">
              <a:latin typeface="+mj-lt"/>
            </a:rPr>
            <a:t>Work</a:t>
          </a:r>
          <a:r>
            <a:rPr lang="tr-TR" sz="1800" dirty="0">
              <a:latin typeface="+mj-lt"/>
            </a:rPr>
            <a:t> </a:t>
          </a:r>
          <a:r>
            <a:rPr lang="tr-TR" sz="1800" dirty="0" err="1">
              <a:latin typeface="+mj-lt"/>
            </a:rPr>
            <a:t>experience</a:t>
          </a:r>
          <a:r>
            <a:rPr lang="tr-TR" sz="1800" dirty="0">
              <a:latin typeface="+mj-lt"/>
            </a:rPr>
            <a:t> </a:t>
          </a:r>
          <a:r>
            <a:rPr lang="tr-TR" sz="1800" dirty="0" err="1">
              <a:latin typeface="+mj-lt"/>
            </a:rPr>
            <a:t>abroad</a:t>
          </a:r>
          <a:r>
            <a:rPr lang="tr-TR" sz="1800" dirty="0">
              <a:latin typeface="+mj-lt"/>
            </a:rPr>
            <a:t> </a:t>
          </a:r>
          <a:r>
            <a:rPr lang="tr-TR" sz="1800" dirty="0" err="1">
              <a:latin typeface="+mj-lt"/>
            </a:rPr>
            <a:t>with</a:t>
          </a:r>
          <a:r>
            <a:rPr lang="tr-TR" sz="1800" dirty="0">
              <a:latin typeface="+mj-lt"/>
            </a:rPr>
            <a:t> </a:t>
          </a:r>
          <a:r>
            <a:rPr lang="tr-TR" sz="1800" dirty="0" err="1">
              <a:latin typeface="+mj-lt"/>
            </a:rPr>
            <a:t>full</a:t>
          </a:r>
          <a:r>
            <a:rPr lang="tr-TR" sz="1800" dirty="0">
              <a:latin typeface="+mj-lt"/>
            </a:rPr>
            <a:t> </a:t>
          </a:r>
          <a:r>
            <a:rPr lang="tr-TR" sz="1800" dirty="0" err="1">
              <a:latin typeface="+mj-lt"/>
            </a:rPr>
            <a:t>grant</a:t>
          </a:r>
          <a:endParaRPr lang="tr-TR" sz="1800" dirty="0">
            <a:latin typeface="+mj-lt"/>
          </a:endParaRPr>
        </a:p>
      </dgm:t>
    </dgm:pt>
    <dgm:pt modelId="{15D1E8F1-C758-4902-B548-E1556A8E251C}" type="parTrans" cxnId="{E00C802A-2D68-4C10-AEB5-AD276DE953C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17D462CD-DD14-47A3-AA41-B580947605A9}" type="sibTrans" cxnId="{E00C802A-2D68-4C10-AEB5-AD276DE953C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621A8DA1-D8BC-44C5-89CD-238E49B706F5}">
      <dgm:prSet phldrT="[Metin]" custT="1"/>
      <dgm:spPr>
        <a:solidFill>
          <a:srgbClr val="1B449C"/>
        </a:solidFill>
      </dgm:spPr>
      <dgm:t>
        <a:bodyPr/>
        <a:lstStyle/>
        <a:p>
          <a:pPr>
            <a:spcAft>
              <a:spcPts val="0"/>
            </a:spcAft>
          </a:pPr>
          <a:r>
            <a:rPr lang="tr-TR" sz="2000" b="1" dirty="0" err="1">
              <a:latin typeface="+mj-lt"/>
            </a:rPr>
            <a:t>Bilateral</a:t>
          </a:r>
          <a:r>
            <a:rPr lang="tr-TR" sz="2000" b="1" dirty="0">
              <a:latin typeface="+mj-lt"/>
            </a:rPr>
            <a:t> </a:t>
          </a:r>
          <a:r>
            <a:rPr lang="tr-TR" sz="2000" b="1" dirty="0" err="1">
              <a:latin typeface="+mj-lt"/>
            </a:rPr>
            <a:t>Agreements</a:t>
          </a:r>
          <a:endParaRPr lang="tr-TR" sz="2000" b="1" dirty="0">
            <a:latin typeface="+mj-lt"/>
          </a:endParaRPr>
        </a:p>
        <a:p>
          <a:pPr>
            <a:spcAft>
              <a:spcPts val="0"/>
            </a:spcAft>
          </a:pPr>
          <a:r>
            <a:rPr lang="tr-TR" sz="1800" b="1" dirty="0">
              <a:latin typeface="+mj-lt"/>
            </a:rPr>
            <a:t>- </a:t>
          </a:r>
          <a:r>
            <a:rPr lang="tr-TR" sz="1800" b="0" dirty="0" err="1">
              <a:latin typeface="+mj-lt"/>
            </a:rPr>
            <a:t>Cooperation</a:t>
          </a:r>
          <a:r>
            <a:rPr lang="tr-TR" sz="1800" b="0" dirty="0">
              <a:latin typeface="+mj-lt"/>
            </a:rPr>
            <a:t> </a:t>
          </a:r>
          <a:r>
            <a:rPr lang="tr-TR" sz="1800" b="0" dirty="0" err="1">
              <a:latin typeface="+mj-lt"/>
            </a:rPr>
            <a:t>with</a:t>
          </a:r>
          <a:r>
            <a:rPr lang="tr-TR" sz="1800" b="0" dirty="0">
              <a:latin typeface="+mj-lt"/>
            </a:rPr>
            <a:t> </a:t>
          </a:r>
          <a:r>
            <a:rPr lang="tr-TR" sz="1800" b="0" dirty="0" smtClean="0">
              <a:latin typeface="+mj-lt"/>
            </a:rPr>
            <a:t>64 </a:t>
          </a:r>
          <a:r>
            <a:rPr lang="tr-TR" sz="1800" b="0" dirty="0" err="1" smtClean="0">
              <a:latin typeface="+mj-lt"/>
            </a:rPr>
            <a:t>Universities</a:t>
          </a:r>
          <a:r>
            <a:rPr lang="tr-TR" sz="1800" b="0" dirty="0" smtClean="0">
              <a:latin typeface="+mj-lt"/>
            </a:rPr>
            <a:t> </a:t>
          </a:r>
          <a:r>
            <a:rPr lang="tr-TR" sz="1800" b="0" dirty="0">
              <a:latin typeface="+mj-lt"/>
            </a:rPr>
            <a:t>(</a:t>
          </a:r>
          <a:r>
            <a:rPr lang="tr-TR" sz="1800" b="0" dirty="0" err="1">
              <a:latin typeface="+mj-lt"/>
            </a:rPr>
            <a:t>Erasmus</a:t>
          </a:r>
          <a:r>
            <a:rPr lang="tr-TR" sz="1800" b="0" dirty="0">
              <a:latin typeface="+mj-lt"/>
            </a:rPr>
            <a:t>) </a:t>
          </a:r>
          <a:r>
            <a:rPr lang="tr-TR" sz="1800" b="0" dirty="0" err="1">
              <a:latin typeface="+mj-lt"/>
            </a:rPr>
            <a:t>and</a:t>
          </a:r>
          <a:r>
            <a:rPr lang="tr-TR" sz="1800" b="0" dirty="0">
              <a:latin typeface="+mj-lt"/>
            </a:rPr>
            <a:t> </a:t>
          </a:r>
          <a:r>
            <a:rPr lang="tr-TR" sz="1800" b="0" dirty="0" err="1">
              <a:latin typeface="+mj-lt"/>
            </a:rPr>
            <a:t>various</a:t>
          </a:r>
          <a:r>
            <a:rPr lang="tr-TR" sz="1800" b="0" dirty="0">
              <a:latin typeface="+mj-lt"/>
            </a:rPr>
            <a:t> </a:t>
          </a:r>
          <a:r>
            <a:rPr lang="tr-TR" sz="1800" b="0" dirty="0" err="1">
              <a:latin typeface="+mj-lt"/>
            </a:rPr>
            <a:t>other</a:t>
          </a:r>
          <a:r>
            <a:rPr lang="tr-TR" sz="1800" b="0" dirty="0">
              <a:latin typeface="+mj-lt"/>
            </a:rPr>
            <a:t> </a:t>
          </a:r>
          <a:r>
            <a:rPr lang="tr-TR" sz="1800" b="0" dirty="0" err="1">
              <a:latin typeface="+mj-lt"/>
            </a:rPr>
            <a:t>institutions</a:t>
          </a:r>
          <a:endParaRPr lang="tr-TR" sz="1800" b="0" dirty="0">
            <a:latin typeface="+mj-lt"/>
          </a:endParaRPr>
        </a:p>
      </dgm:t>
    </dgm:pt>
    <dgm:pt modelId="{DAEADB7F-3666-41AC-A018-4E5FC19F2C47}" type="parTrans" cxnId="{A38CDEC6-82D8-4EF6-9AA6-C63A6555DD40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CBF298E-ED87-4528-A94F-86B97621EF80}" type="sibTrans" cxnId="{A38CDEC6-82D8-4EF6-9AA6-C63A6555DD40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98B82B4-B3B6-4C0B-8695-00F3CF00C8F2}" type="pres">
      <dgm:prSet presAssocID="{7C976A13-3C22-4043-BCB5-6D41170053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7A2C88D-EE1B-492C-B20F-37C9F7B999A7}" type="pres">
      <dgm:prSet presAssocID="{EB9F0ED7-A71C-495E-9069-2DD7D75AA6F8}" presName="parentLin" presStyleCnt="0"/>
      <dgm:spPr/>
    </dgm:pt>
    <dgm:pt modelId="{59B3FA34-7BBB-4DD3-ABA7-60C5CFBA5C32}" type="pres">
      <dgm:prSet presAssocID="{EB9F0ED7-A71C-495E-9069-2DD7D75AA6F8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C2E6DA4E-7A84-4659-8732-910DAC366347}" type="pres">
      <dgm:prSet presAssocID="{EB9F0ED7-A71C-495E-9069-2DD7D75AA6F8}" presName="parentText" presStyleLbl="node1" presStyleIdx="0" presStyleCnt="2" custScaleX="133197" custScaleY="17186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3DB345-5F88-4E6A-A689-8AEA4F10780B}" type="pres">
      <dgm:prSet presAssocID="{EB9F0ED7-A71C-495E-9069-2DD7D75AA6F8}" presName="negativeSpace" presStyleCnt="0"/>
      <dgm:spPr/>
    </dgm:pt>
    <dgm:pt modelId="{9AE86881-2BE8-41A6-ACD8-0D60F7FFDAB2}" type="pres">
      <dgm:prSet presAssocID="{EB9F0ED7-A71C-495E-9069-2DD7D75AA6F8}" presName="childText" presStyleLbl="conFgAcc1" presStyleIdx="0" presStyleCnt="2">
        <dgm:presLayoutVars>
          <dgm:bulletEnabled val="1"/>
        </dgm:presLayoutVars>
      </dgm:prSet>
      <dgm:spPr/>
    </dgm:pt>
    <dgm:pt modelId="{4FB4785C-E919-4568-B6B5-7FC20F702DE1}" type="pres">
      <dgm:prSet presAssocID="{17D462CD-DD14-47A3-AA41-B580947605A9}" presName="spaceBetweenRectangles" presStyleCnt="0"/>
      <dgm:spPr/>
    </dgm:pt>
    <dgm:pt modelId="{7B2ADDBC-67B9-4612-AF7C-447E0C3B1257}" type="pres">
      <dgm:prSet presAssocID="{621A8DA1-D8BC-44C5-89CD-238E49B706F5}" presName="parentLin" presStyleCnt="0"/>
      <dgm:spPr/>
    </dgm:pt>
    <dgm:pt modelId="{F90971CB-C7D1-4936-98BB-E26314BC34E5}" type="pres">
      <dgm:prSet presAssocID="{621A8DA1-D8BC-44C5-89CD-238E49B706F5}" presName="parentLeftMargin" presStyleLbl="node1" presStyleIdx="0" presStyleCnt="2"/>
      <dgm:spPr/>
      <dgm:t>
        <a:bodyPr/>
        <a:lstStyle/>
        <a:p>
          <a:endParaRPr lang="tr-TR"/>
        </a:p>
      </dgm:t>
    </dgm:pt>
    <dgm:pt modelId="{BDBDE939-5C7A-46A8-82CA-5B0986E11963}" type="pres">
      <dgm:prSet presAssocID="{621A8DA1-D8BC-44C5-89CD-238E49B706F5}" presName="parentText" presStyleLbl="node1" presStyleIdx="1" presStyleCnt="2" custScaleX="133811" custScaleY="13489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DC2298-718E-44AC-A3FB-FF6EBF723AA2}" type="pres">
      <dgm:prSet presAssocID="{621A8DA1-D8BC-44C5-89CD-238E49B706F5}" presName="negativeSpace" presStyleCnt="0"/>
      <dgm:spPr/>
    </dgm:pt>
    <dgm:pt modelId="{00504DDB-CC65-4FFE-BE5C-28C4C45B3B8E}" type="pres">
      <dgm:prSet presAssocID="{621A8DA1-D8BC-44C5-89CD-238E49B706F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F6DA5CD-4756-4C5B-8AD6-C8F25AEDB72A}" type="presOf" srcId="{7C976A13-3C22-4043-BCB5-6D4117005319}" destId="{B98B82B4-B3B6-4C0B-8695-00F3CF00C8F2}" srcOrd="0" destOrd="0" presId="urn:microsoft.com/office/officeart/2005/8/layout/list1"/>
    <dgm:cxn modelId="{949B3F5F-AEE4-40FC-8170-1A2AFAA9A14C}" type="presOf" srcId="{EB9F0ED7-A71C-495E-9069-2DD7D75AA6F8}" destId="{59B3FA34-7BBB-4DD3-ABA7-60C5CFBA5C32}" srcOrd="0" destOrd="0" presId="urn:microsoft.com/office/officeart/2005/8/layout/list1"/>
    <dgm:cxn modelId="{6DAB31AF-00C6-43D6-BFC2-44B812C24755}" type="presOf" srcId="{EB9F0ED7-A71C-495E-9069-2DD7D75AA6F8}" destId="{C2E6DA4E-7A84-4659-8732-910DAC366347}" srcOrd="1" destOrd="0" presId="urn:microsoft.com/office/officeart/2005/8/layout/list1"/>
    <dgm:cxn modelId="{E00C802A-2D68-4C10-AEB5-AD276DE953C8}" srcId="{7C976A13-3C22-4043-BCB5-6D4117005319}" destId="{EB9F0ED7-A71C-495E-9069-2DD7D75AA6F8}" srcOrd="0" destOrd="0" parTransId="{15D1E8F1-C758-4902-B548-E1556A8E251C}" sibTransId="{17D462CD-DD14-47A3-AA41-B580947605A9}"/>
    <dgm:cxn modelId="{BB23299F-AE79-4598-8467-F24D0ED43B49}" type="presOf" srcId="{621A8DA1-D8BC-44C5-89CD-238E49B706F5}" destId="{BDBDE939-5C7A-46A8-82CA-5B0986E11963}" srcOrd="1" destOrd="0" presId="urn:microsoft.com/office/officeart/2005/8/layout/list1"/>
    <dgm:cxn modelId="{A38CDEC6-82D8-4EF6-9AA6-C63A6555DD40}" srcId="{7C976A13-3C22-4043-BCB5-6D4117005319}" destId="{621A8DA1-D8BC-44C5-89CD-238E49B706F5}" srcOrd="1" destOrd="0" parTransId="{DAEADB7F-3666-41AC-A018-4E5FC19F2C47}" sibTransId="{BCBF298E-ED87-4528-A94F-86B97621EF80}"/>
    <dgm:cxn modelId="{53247EEE-FFCC-49F7-84E4-E98048EBCC56}" type="presOf" srcId="{621A8DA1-D8BC-44C5-89CD-238E49B706F5}" destId="{F90971CB-C7D1-4936-98BB-E26314BC34E5}" srcOrd="0" destOrd="0" presId="urn:microsoft.com/office/officeart/2005/8/layout/list1"/>
    <dgm:cxn modelId="{0CEE2B96-E206-4396-B19C-8F78B11E1148}" type="presParOf" srcId="{B98B82B4-B3B6-4C0B-8695-00F3CF00C8F2}" destId="{B7A2C88D-EE1B-492C-B20F-37C9F7B999A7}" srcOrd="0" destOrd="0" presId="urn:microsoft.com/office/officeart/2005/8/layout/list1"/>
    <dgm:cxn modelId="{4704C4DA-634F-444E-A39D-8CBEBEA455F7}" type="presParOf" srcId="{B7A2C88D-EE1B-492C-B20F-37C9F7B999A7}" destId="{59B3FA34-7BBB-4DD3-ABA7-60C5CFBA5C32}" srcOrd="0" destOrd="0" presId="urn:microsoft.com/office/officeart/2005/8/layout/list1"/>
    <dgm:cxn modelId="{183B9452-7CEA-45FE-A5F7-2EA304CF2598}" type="presParOf" srcId="{B7A2C88D-EE1B-492C-B20F-37C9F7B999A7}" destId="{C2E6DA4E-7A84-4659-8732-910DAC366347}" srcOrd="1" destOrd="0" presId="urn:microsoft.com/office/officeart/2005/8/layout/list1"/>
    <dgm:cxn modelId="{7377480E-40E1-44D2-A96B-4B8C517C7D12}" type="presParOf" srcId="{B98B82B4-B3B6-4C0B-8695-00F3CF00C8F2}" destId="{C63DB345-5F88-4E6A-A689-8AEA4F10780B}" srcOrd="1" destOrd="0" presId="urn:microsoft.com/office/officeart/2005/8/layout/list1"/>
    <dgm:cxn modelId="{2B90A094-6AAD-486A-A22E-BC6E178C979E}" type="presParOf" srcId="{B98B82B4-B3B6-4C0B-8695-00F3CF00C8F2}" destId="{9AE86881-2BE8-41A6-ACD8-0D60F7FFDAB2}" srcOrd="2" destOrd="0" presId="urn:microsoft.com/office/officeart/2005/8/layout/list1"/>
    <dgm:cxn modelId="{845415FB-5226-45F2-9F1E-DD79630FF95E}" type="presParOf" srcId="{B98B82B4-B3B6-4C0B-8695-00F3CF00C8F2}" destId="{4FB4785C-E919-4568-B6B5-7FC20F702DE1}" srcOrd="3" destOrd="0" presId="urn:microsoft.com/office/officeart/2005/8/layout/list1"/>
    <dgm:cxn modelId="{8312F0E2-0C41-48FC-B795-BAB47DE21730}" type="presParOf" srcId="{B98B82B4-B3B6-4C0B-8695-00F3CF00C8F2}" destId="{7B2ADDBC-67B9-4612-AF7C-447E0C3B1257}" srcOrd="4" destOrd="0" presId="urn:microsoft.com/office/officeart/2005/8/layout/list1"/>
    <dgm:cxn modelId="{CD52986F-219A-4DF4-8E55-2C4D09973AE4}" type="presParOf" srcId="{7B2ADDBC-67B9-4612-AF7C-447E0C3B1257}" destId="{F90971CB-C7D1-4936-98BB-E26314BC34E5}" srcOrd="0" destOrd="0" presId="urn:microsoft.com/office/officeart/2005/8/layout/list1"/>
    <dgm:cxn modelId="{26F5618C-26B2-4DFE-B96B-FF01ECD4ECA5}" type="presParOf" srcId="{7B2ADDBC-67B9-4612-AF7C-447E0C3B1257}" destId="{BDBDE939-5C7A-46A8-82CA-5B0986E11963}" srcOrd="1" destOrd="0" presId="urn:microsoft.com/office/officeart/2005/8/layout/list1"/>
    <dgm:cxn modelId="{7525D16B-C21A-41ED-BE40-900C92560BFF}" type="presParOf" srcId="{B98B82B4-B3B6-4C0B-8695-00F3CF00C8F2}" destId="{07DC2298-718E-44AC-A3FB-FF6EBF723AA2}" srcOrd="5" destOrd="0" presId="urn:microsoft.com/office/officeart/2005/8/layout/list1"/>
    <dgm:cxn modelId="{3B0BDD03-6FF6-46CB-9C20-310C7CBA4104}" type="presParOf" srcId="{B98B82B4-B3B6-4C0B-8695-00F3CF00C8F2}" destId="{00504DDB-CC65-4FFE-BE5C-28C4C45B3B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8DF0DC2-22DC-48A4-8713-E8AFB4DC7DCE}" type="doc">
      <dgm:prSet loTypeId="urn:microsoft.com/office/officeart/2008/layout/Lin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6D99611-CF89-4074-91E8-944EC317BF20}">
      <dgm:prSet phldrT="[Metin]" custT="1"/>
      <dgm:spPr/>
      <dgm:t>
        <a:bodyPr anchor="ctr"/>
        <a:lstStyle/>
        <a:p>
          <a:r>
            <a:rPr lang="en-US" sz="2800" b="1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Energy</a:t>
          </a:r>
          <a:endParaRPr lang="en-US" sz="2800" b="1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5C03078-CE6B-4433-BCCA-0B58B10CD94E}" type="parTrans" cxnId="{E6ADAF57-B6F4-4F62-B79A-A3F0B7BDCCCB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EB54B4D2-2BD2-41BE-8529-875AC8FA8896}" type="sibTrans" cxnId="{E6ADAF57-B6F4-4F62-B79A-A3F0B7BDCCCB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47FE53CB-50E8-45F1-B087-A7C75195FCA5}">
      <dgm:prSet phldrT="[Metin]" custT="1"/>
      <dgm:spPr/>
      <dgm:t>
        <a:bodyPr anchor="ctr"/>
        <a:lstStyle/>
        <a:p>
          <a:r>
            <a:rPr lang="tr-TR" sz="2800" b="1" noProof="0" dirty="0" err="1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Defence</a:t>
          </a:r>
          <a:r>
            <a:rPr lang="tr-TR" sz="2800" b="1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</a:p>
        <a:p>
          <a:r>
            <a:rPr lang="tr-TR" sz="2800" b="1" noProof="0" dirty="0" err="1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Industry</a:t>
          </a:r>
          <a:endParaRPr lang="en-US" sz="2800" b="1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47B627C6-2467-44A8-A4D6-286AA4F281F5}" type="parTrans" cxnId="{520544D0-57EF-402E-AD29-28876C2D95EC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CA213C6A-A770-4556-9E73-CAA2B16D791A}" type="sibTrans" cxnId="{520544D0-57EF-402E-AD29-28876C2D95EC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9B1683CF-69A1-4CD2-9C3A-499768BD9BF4}">
      <dgm:prSet phldrT="[Metin]" custT="1"/>
      <dgm:spPr/>
      <dgm:t>
        <a:bodyPr anchor="ctr"/>
        <a:lstStyle/>
        <a:p>
          <a:r>
            <a:rPr lang="tr-TR" sz="2800" b="1" noProof="0" dirty="0" err="1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Medical</a:t>
          </a:r>
          <a:endParaRPr lang="en-US" sz="2000" b="1" noProof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25069C5-A00B-42E7-8E2D-1B3FCAF4FB33}" type="parTrans" cxnId="{72C295C3-8E1A-4244-9D53-E431903A4177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9A86709B-2F27-405D-988C-5954EB6A4F9F}" type="sibTrans" cxnId="{72C295C3-8E1A-4244-9D53-E431903A4177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BABAAA62-AAF5-45F5-8C2A-A2E345275A6A}">
      <dgm:prSet phldrT="[Metin]" custT="1"/>
      <dgm:spPr/>
      <dgm:t>
        <a:bodyPr anchor="ctr"/>
        <a:lstStyle/>
        <a:p>
          <a:r>
            <a:rPr lang="en-US" sz="2800" b="1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Information</a:t>
          </a:r>
          <a:r>
            <a:rPr lang="en-US" sz="2800" b="1" noProof="0" dirty="0" smtClean="0">
              <a:solidFill>
                <a:srgbClr val="1B449C"/>
              </a:solidFill>
              <a:latin typeface="+mj-lt"/>
            </a:rPr>
            <a:t> </a:t>
          </a:r>
          <a:endParaRPr lang="tr-TR" sz="2800" b="1" noProof="0" dirty="0" smtClean="0">
            <a:solidFill>
              <a:srgbClr val="1B449C"/>
            </a:solidFill>
            <a:latin typeface="+mj-lt"/>
          </a:endParaRPr>
        </a:p>
        <a:p>
          <a:r>
            <a:rPr lang="en-US" sz="2800" b="1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Technologies</a:t>
          </a:r>
          <a:endParaRPr lang="en-US" sz="2800" b="1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2A0C0EEF-CAF1-483A-BAE6-45C0483AF7BC}" type="parTrans" cxnId="{A1A0CDFC-6218-490D-B581-09E98F7B1C8A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A679823F-697B-4D3A-9B0A-D28E0FA1E862}" type="sibTrans" cxnId="{A1A0CDFC-6218-490D-B581-09E98F7B1C8A}">
      <dgm:prSet/>
      <dgm:spPr/>
      <dgm:t>
        <a:bodyPr/>
        <a:lstStyle/>
        <a:p>
          <a:endParaRPr lang="en-US" noProof="0" dirty="0">
            <a:latin typeface="+mj-lt"/>
          </a:endParaRPr>
        </a:p>
      </dgm:t>
    </dgm:pt>
    <dgm:pt modelId="{096462F3-F7B0-4C25-82CB-DD1CF44B619B}" type="pres">
      <dgm:prSet presAssocID="{28DF0DC2-22DC-48A4-8713-E8AFB4DC7DC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8AF9E411-B203-48AD-A6BA-D0C068A381DD}" type="pres">
      <dgm:prSet presAssocID="{06D99611-CF89-4074-91E8-944EC317BF20}" presName="thickLine" presStyleLbl="alignNode1" presStyleIdx="0" presStyleCnt="4"/>
      <dgm:spPr/>
    </dgm:pt>
    <dgm:pt modelId="{B4161836-6F2B-4F37-B593-AAA87E65E7DF}" type="pres">
      <dgm:prSet presAssocID="{06D99611-CF89-4074-91E8-944EC317BF20}" presName="horz1" presStyleCnt="0"/>
      <dgm:spPr/>
    </dgm:pt>
    <dgm:pt modelId="{D6FDB213-AC6B-44A2-ABA9-7A9B42C79518}" type="pres">
      <dgm:prSet presAssocID="{06D99611-CF89-4074-91E8-944EC317BF20}" presName="tx1" presStyleLbl="revTx" presStyleIdx="0" presStyleCnt="4"/>
      <dgm:spPr/>
      <dgm:t>
        <a:bodyPr/>
        <a:lstStyle/>
        <a:p>
          <a:endParaRPr lang="tr-TR"/>
        </a:p>
      </dgm:t>
    </dgm:pt>
    <dgm:pt modelId="{C983CABC-B714-4B40-B48B-035072D9A082}" type="pres">
      <dgm:prSet presAssocID="{06D99611-CF89-4074-91E8-944EC317BF20}" presName="vert1" presStyleCnt="0"/>
      <dgm:spPr/>
    </dgm:pt>
    <dgm:pt modelId="{501F5598-0A74-4D9A-9E59-58A0584A4BB4}" type="pres">
      <dgm:prSet presAssocID="{47FE53CB-50E8-45F1-B087-A7C75195FCA5}" presName="thickLine" presStyleLbl="alignNode1" presStyleIdx="1" presStyleCnt="4"/>
      <dgm:spPr/>
    </dgm:pt>
    <dgm:pt modelId="{72303C2F-5152-43D3-AB3B-FD94CE4A9EF7}" type="pres">
      <dgm:prSet presAssocID="{47FE53CB-50E8-45F1-B087-A7C75195FCA5}" presName="horz1" presStyleCnt="0"/>
      <dgm:spPr/>
    </dgm:pt>
    <dgm:pt modelId="{657C2B18-DCB4-4089-8964-25E2EA985B7C}" type="pres">
      <dgm:prSet presAssocID="{47FE53CB-50E8-45F1-B087-A7C75195FCA5}" presName="tx1" presStyleLbl="revTx" presStyleIdx="1" presStyleCnt="4"/>
      <dgm:spPr/>
      <dgm:t>
        <a:bodyPr/>
        <a:lstStyle/>
        <a:p>
          <a:endParaRPr lang="tr-TR"/>
        </a:p>
      </dgm:t>
    </dgm:pt>
    <dgm:pt modelId="{396974CF-B2BD-4A24-823E-6F83AE609F8D}" type="pres">
      <dgm:prSet presAssocID="{47FE53CB-50E8-45F1-B087-A7C75195FCA5}" presName="vert1" presStyleCnt="0"/>
      <dgm:spPr/>
    </dgm:pt>
    <dgm:pt modelId="{EABDAF78-2CB3-481D-BA4C-CE1222C1AF6E}" type="pres">
      <dgm:prSet presAssocID="{9B1683CF-69A1-4CD2-9C3A-499768BD9BF4}" presName="thickLine" presStyleLbl="alignNode1" presStyleIdx="2" presStyleCnt="4"/>
      <dgm:spPr/>
    </dgm:pt>
    <dgm:pt modelId="{02201698-9631-43D3-8469-6C61943C3E6E}" type="pres">
      <dgm:prSet presAssocID="{9B1683CF-69A1-4CD2-9C3A-499768BD9BF4}" presName="horz1" presStyleCnt="0"/>
      <dgm:spPr/>
    </dgm:pt>
    <dgm:pt modelId="{DC509A73-4916-49E4-A1B5-22BFE9C34058}" type="pres">
      <dgm:prSet presAssocID="{9B1683CF-69A1-4CD2-9C3A-499768BD9BF4}" presName="tx1" presStyleLbl="revTx" presStyleIdx="2" presStyleCnt="4"/>
      <dgm:spPr/>
      <dgm:t>
        <a:bodyPr/>
        <a:lstStyle/>
        <a:p>
          <a:endParaRPr lang="tr-TR"/>
        </a:p>
      </dgm:t>
    </dgm:pt>
    <dgm:pt modelId="{64954974-39A3-4962-9A2A-2062375992DE}" type="pres">
      <dgm:prSet presAssocID="{9B1683CF-69A1-4CD2-9C3A-499768BD9BF4}" presName="vert1" presStyleCnt="0"/>
      <dgm:spPr/>
    </dgm:pt>
    <dgm:pt modelId="{78B9EAC4-F0B0-4A5D-AF92-889C33F34644}" type="pres">
      <dgm:prSet presAssocID="{BABAAA62-AAF5-45F5-8C2A-A2E345275A6A}" presName="thickLine" presStyleLbl="alignNode1" presStyleIdx="3" presStyleCnt="4"/>
      <dgm:spPr/>
    </dgm:pt>
    <dgm:pt modelId="{F36C58D2-A825-43B4-92EC-8DFEDBC68C5C}" type="pres">
      <dgm:prSet presAssocID="{BABAAA62-AAF5-45F5-8C2A-A2E345275A6A}" presName="horz1" presStyleCnt="0"/>
      <dgm:spPr/>
    </dgm:pt>
    <dgm:pt modelId="{85075243-99A0-44A3-B716-DF2684B4576D}" type="pres">
      <dgm:prSet presAssocID="{BABAAA62-AAF5-45F5-8C2A-A2E345275A6A}" presName="tx1" presStyleLbl="revTx" presStyleIdx="3" presStyleCnt="4"/>
      <dgm:spPr/>
      <dgm:t>
        <a:bodyPr/>
        <a:lstStyle/>
        <a:p>
          <a:endParaRPr lang="tr-TR"/>
        </a:p>
      </dgm:t>
    </dgm:pt>
    <dgm:pt modelId="{D4B43BCD-7848-4AD6-9C82-B05EBF4D0398}" type="pres">
      <dgm:prSet presAssocID="{BABAAA62-AAF5-45F5-8C2A-A2E345275A6A}" presName="vert1" presStyleCnt="0"/>
      <dgm:spPr/>
    </dgm:pt>
  </dgm:ptLst>
  <dgm:cxnLst>
    <dgm:cxn modelId="{A0627B9E-EFDA-42EF-8EB4-CD19BF53A210}" type="presOf" srcId="{9B1683CF-69A1-4CD2-9C3A-499768BD9BF4}" destId="{DC509A73-4916-49E4-A1B5-22BFE9C34058}" srcOrd="0" destOrd="0" presId="urn:microsoft.com/office/officeart/2008/layout/LinedList"/>
    <dgm:cxn modelId="{520544D0-57EF-402E-AD29-28876C2D95EC}" srcId="{28DF0DC2-22DC-48A4-8713-E8AFB4DC7DCE}" destId="{47FE53CB-50E8-45F1-B087-A7C75195FCA5}" srcOrd="1" destOrd="0" parTransId="{47B627C6-2467-44A8-A4D6-286AA4F281F5}" sibTransId="{CA213C6A-A770-4556-9E73-CAA2B16D791A}"/>
    <dgm:cxn modelId="{0DBC3661-E16F-4EFC-AFDC-AA9E2417D111}" type="presOf" srcId="{06D99611-CF89-4074-91E8-944EC317BF20}" destId="{D6FDB213-AC6B-44A2-ABA9-7A9B42C79518}" srcOrd="0" destOrd="0" presId="urn:microsoft.com/office/officeart/2008/layout/LinedList"/>
    <dgm:cxn modelId="{0D87F68F-3EE4-4DFD-AE54-9AFE08BAEC1A}" type="presOf" srcId="{BABAAA62-AAF5-45F5-8C2A-A2E345275A6A}" destId="{85075243-99A0-44A3-B716-DF2684B4576D}" srcOrd="0" destOrd="0" presId="urn:microsoft.com/office/officeart/2008/layout/LinedList"/>
    <dgm:cxn modelId="{376C4A1E-6945-48F9-82F5-7AE727CCA373}" type="presOf" srcId="{47FE53CB-50E8-45F1-B087-A7C75195FCA5}" destId="{657C2B18-DCB4-4089-8964-25E2EA985B7C}" srcOrd="0" destOrd="0" presId="urn:microsoft.com/office/officeart/2008/layout/LinedList"/>
    <dgm:cxn modelId="{E6ADAF57-B6F4-4F62-B79A-A3F0B7BDCCCB}" srcId="{28DF0DC2-22DC-48A4-8713-E8AFB4DC7DCE}" destId="{06D99611-CF89-4074-91E8-944EC317BF20}" srcOrd="0" destOrd="0" parTransId="{55C03078-CE6B-4433-BCCA-0B58B10CD94E}" sibTransId="{EB54B4D2-2BD2-41BE-8529-875AC8FA8896}"/>
    <dgm:cxn modelId="{2D63B753-97A2-451E-9BA8-BB5E6FE21EE6}" type="presOf" srcId="{28DF0DC2-22DC-48A4-8713-E8AFB4DC7DCE}" destId="{096462F3-F7B0-4C25-82CB-DD1CF44B619B}" srcOrd="0" destOrd="0" presId="urn:microsoft.com/office/officeart/2008/layout/LinedList"/>
    <dgm:cxn modelId="{72C295C3-8E1A-4244-9D53-E431903A4177}" srcId="{28DF0DC2-22DC-48A4-8713-E8AFB4DC7DCE}" destId="{9B1683CF-69A1-4CD2-9C3A-499768BD9BF4}" srcOrd="2" destOrd="0" parTransId="{A25069C5-A00B-42E7-8E2D-1B3FCAF4FB33}" sibTransId="{9A86709B-2F27-405D-988C-5954EB6A4F9F}"/>
    <dgm:cxn modelId="{A1A0CDFC-6218-490D-B581-09E98F7B1C8A}" srcId="{28DF0DC2-22DC-48A4-8713-E8AFB4DC7DCE}" destId="{BABAAA62-AAF5-45F5-8C2A-A2E345275A6A}" srcOrd="3" destOrd="0" parTransId="{2A0C0EEF-CAF1-483A-BAE6-45C0483AF7BC}" sibTransId="{A679823F-697B-4D3A-9B0A-D28E0FA1E862}"/>
    <dgm:cxn modelId="{ADA51FD8-4249-41F7-B98C-DA113E237EAE}" type="presParOf" srcId="{096462F3-F7B0-4C25-82CB-DD1CF44B619B}" destId="{8AF9E411-B203-48AD-A6BA-D0C068A381DD}" srcOrd="0" destOrd="0" presId="urn:microsoft.com/office/officeart/2008/layout/LinedList"/>
    <dgm:cxn modelId="{C2E1F65C-1225-4EC8-B080-F5969FA40ECB}" type="presParOf" srcId="{096462F3-F7B0-4C25-82CB-DD1CF44B619B}" destId="{B4161836-6F2B-4F37-B593-AAA87E65E7DF}" srcOrd="1" destOrd="0" presId="urn:microsoft.com/office/officeart/2008/layout/LinedList"/>
    <dgm:cxn modelId="{CF8E4AD5-0E91-4EAE-BB67-995DB27E9C64}" type="presParOf" srcId="{B4161836-6F2B-4F37-B593-AAA87E65E7DF}" destId="{D6FDB213-AC6B-44A2-ABA9-7A9B42C79518}" srcOrd="0" destOrd="0" presId="urn:microsoft.com/office/officeart/2008/layout/LinedList"/>
    <dgm:cxn modelId="{F77B5F06-96A1-4076-A21B-B3261A1D027E}" type="presParOf" srcId="{B4161836-6F2B-4F37-B593-AAA87E65E7DF}" destId="{C983CABC-B714-4B40-B48B-035072D9A082}" srcOrd="1" destOrd="0" presId="urn:microsoft.com/office/officeart/2008/layout/LinedList"/>
    <dgm:cxn modelId="{1C40AD58-4E35-4AB3-A79F-2614DD12F485}" type="presParOf" srcId="{096462F3-F7B0-4C25-82CB-DD1CF44B619B}" destId="{501F5598-0A74-4D9A-9E59-58A0584A4BB4}" srcOrd="2" destOrd="0" presId="urn:microsoft.com/office/officeart/2008/layout/LinedList"/>
    <dgm:cxn modelId="{9EFF423D-05FD-427D-B4BC-302A43DBD405}" type="presParOf" srcId="{096462F3-F7B0-4C25-82CB-DD1CF44B619B}" destId="{72303C2F-5152-43D3-AB3B-FD94CE4A9EF7}" srcOrd="3" destOrd="0" presId="urn:microsoft.com/office/officeart/2008/layout/LinedList"/>
    <dgm:cxn modelId="{5964DC7D-7951-4728-AFAD-BBFFC4C960CA}" type="presParOf" srcId="{72303C2F-5152-43D3-AB3B-FD94CE4A9EF7}" destId="{657C2B18-DCB4-4089-8964-25E2EA985B7C}" srcOrd="0" destOrd="0" presId="urn:microsoft.com/office/officeart/2008/layout/LinedList"/>
    <dgm:cxn modelId="{9FD787D1-3B58-4D41-AA3C-094746BFC3CC}" type="presParOf" srcId="{72303C2F-5152-43D3-AB3B-FD94CE4A9EF7}" destId="{396974CF-B2BD-4A24-823E-6F83AE609F8D}" srcOrd="1" destOrd="0" presId="urn:microsoft.com/office/officeart/2008/layout/LinedList"/>
    <dgm:cxn modelId="{6CB88421-D3AB-4782-B20B-238D24173A87}" type="presParOf" srcId="{096462F3-F7B0-4C25-82CB-DD1CF44B619B}" destId="{EABDAF78-2CB3-481D-BA4C-CE1222C1AF6E}" srcOrd="4" destOrd="0" presId="urn:microsoft.com/office/officeart/2008/layout/LinedList"/>
    <dgm:cxn modelId="{37DB347D-FC80-4DD7-AB11-EC1FF3A2B05B}" type="presParOf" srcId="{096462F3-F7B0-4C25-82CB-DD1CF44B619B}" destId="{02201698-9631-43D3-8469-6C61943C3E6E}" srcOrd="5" destOrd="0" presId="urn:microsoft.com/office/officeart/2008/layout/LinedList"/>
    <dgm:cxn modelId="{8C22A36E-7867-4B7D-AA7F-DA3481CB3451}" type="presParOf" srcId="{02201698-9631-43D3-8469-6C61943C3E6E}" destId="{DC509A73-4916-49E4-A1B5-22BFE9C34058}" srcOrd="0" destOrd="0" presId="urn:microsoft.com/office/officeart/2008/layout/LinedList"/>
    <dgm:cxn modelId="{CDC15BAD-6DA4-4177-A172-D667DA8FE978}" type="presParOf" srcId="{02201698-9631-43D3-8469-6C61943C3E6E}" destId="{64954974-39A3-4962-9A2A-2062375992DE}" srcOrd="1" destOrd="0" presId="urn:microsoft.com/office/officeart/2008/layout/LinedList"/>
    <dgm:cxn modelId="{52CB839B-0D31-4DEC-89D4-D9FBA401383B}" type="presParOf" srcId="{096462F3-F7B0-4C25-82CB-DD1CF44B619B}" destId="{78B9EAC4-F0B0-4A5D-AF92-889C33F34644}" srcOrd="6" destOrd="0" presId="urn:microsoft.com/office/officeart/2008/layout/LinedList"/>
    <dgm:cxn modelId="{AEE7F71B-AFC8-4BFB-881F-C4E64CE323F9}" type="presParOf" srcId="{096462F3-F7B0-4C25-82CB-DD1CF44B619B}" destId="{F36C58D2-A825-43B4-92EC-8DFEDBC68C5C}" srcOrd="7" destOrd="0" presId="urn:microsoft.com/office/officeart/2008/layout/LinedList"/>
    <dgm:cxn modelId="{628A7891-2078-438D-B250-E06B9DAE2AE6}" type="presParOf" srcId="{F36C58D2-A825-43B4-92EC-8DFEDBC68C5C}" destId="{85075243-99A0-44A3-B716-DF2684B4576D}" srcOrd="0" destOrd="0" presId="urn:microsoft.com/office/officeart/2008/layout/LinedList"/>
    <dgm:cxn modelId="{7E8F53C8-2BC7-4E86-90E1-EA48B25281E9}" type="presParOf" srcId="{F36C58D2-A825-43B4-92EC-8DFEDBC68C5C}" destId="{D4B43BCD-7848-4AD6-9C82-B05EBF4D0398}" srcOrd="1" destOrd="0" presId="urn:microsoft.com/office/officeart/2008/layout/LinedList"/>
  </dgm:cxnLst>
  <dgm:bg>
    <a:noFill/>
  </dgm:bg>
  <dgm:whole>
    <a:ln w="19050" cap="flat" cmpd="sng" algn="ctr">
      <a:solidFill>
        <a:srgbClr val="1B449C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ACF543D-D5F5-4BC8-B90B-B30562B14F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8F8160-CF69-4C64-931F-D238890BB809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800" b="1" dirty="0">
              <a:latin typeface="+mj-lt"/>
            </a:rPr>
            <a:t># of </a:t>
          </a:r>
          <a:r>
            <a:rPr lang="tr-TR" sz="2800" b="1" dirty="0" err="1">
              <a:latin typeface="+mj-lt"/>
            </a:rPr>
            <a:t>Indexed</a:t>
          </a:r>
          <a:r>
            <a:rPr lang="tr-TR" sz="2800" b="1" dirty="0">
              <a:latin typeface="+mj-lt"/>
            </a:rPr>
            <a:t> </a:t>
          </a:r>
          <a:r>
            <a:rPr lang="tr-TR" sz="2800" b="1" dirty="0" err="1">
              <a:latin typeface="+mj-lt"/>
            </a:rPr>
            <a:t>Scientific</a:t>
          </a:r>
          <a:r>
            <a:rPr lang="tr-TR" sz="2800" b="1" dirty="0">
              <a:latin typeface="+mj-lt"/>
            </a:rPr>
            <a:t> Publications : </a:t>
          </a:r>
          <a:r>
            <a:rPr lang="tr-TR" sz="2800" b="1" dirty="0" smtClean="0">
              <a:latin typeface="+mj-lt"/>
            </a:rPr>
            <a:t>5.302</a:t>
          </a:r>
          <a:endParaRPr lang="tr-TR" sz="2800" b="1" dirty="0">
            <a:latin typeface="+mj-lt"/>
          </a:endParaRPr>
        </a:p>
      </dgm:t>
    </dgm:pt>
    <dgm:pt modelId="{BF904F0E-CB6E-43C5-A7EA-4F2C9BE1866D}" type="parTrans" cxnId="{03E93791-03D2-4EB4-A30F-B09E72BA8A19}">
      <dgm:prSet/>
      <dgm:spPr/>
      <dgm:t>
        <a:bodyPr/>
        <a:lstStyle/>
        <a:p>
          <a:endParaRPr lang="tr-TR" sz="1600">
            <a:latin typeface="+mj-lt"/>
          </a:endParaRPr>
        </a:p>
      </dgm:t>
    </dgm:pt>
    <dgm:pt modelId="{F0137DDC-54A3-4882-9B13-AF015F29C660}" type="sibTrans" cxnId="{03E93791-03D2-4EB4-A30F-B09E72BA8A19}">
      <dgm:prSet/>
      <dgm:spPr/>
      <dgm:t>
        <a:bodyPr/>
        <a:lstStyle/>
        <a:p>
          <a:endParaRPr lang="tr-TR" sz="1600">
            <a:latin typeface="+mj-lt"/>
          </a:endParaRPr>
        </a:p>
      </dgm:t>
    </dgm:pt>
    <dgm:pt modelId="{59D1636C-ED8B-4DDF-8866-84099426978B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800" b="1" dirty="0">
              <a:latin typeface="+mj-lt"/>
            </a:rPr>
            <a:t># </a:t>
          </a:r>
          <a:r>
            <a:rPr lang="tr-TR" sz="2800" b="1" dirty="0" smtClean="0">
              <a:latin typeface="+mj-lt"/>
            </a:rPr>
            <a:t>of </a:t>
          </a:r>
          <a:r>
            <a:rPr lang="tr-TR" sz="2800" b="1" dirty="0" err="1" smtClean="0">
              <a:latin typeface="+mj-lt"/>
            </a:rPr>
            <a:t>Projects</a:t>
          </a:r>
          <a:r>
            <a:rPr lang="tr-TR" sz="2800" b="1" dirty="0" smtClean="0">
              <a:latin typeface="+mj-lt"/>
            </a:rPr>
            <a:t>: 428</a:t>
          </a:r>
          <a:r>
            <a:rPr lang="tr-TR" sz="3600" b="1" dirty="0" smtClean="0">
              <a:latin typeface="+mj-lt"/>
            </a:rPr>
            <a:t> </a:t>
          </a:r>
          <a:r>
            <a:rPr lang="tr-TR" sz="1600" b="1" dirty="0" smtClean="0">
              <a:latin typeface="+mj-lt"/>
            </a:rPr>
            <a:t>(</a:t>
          </a:r>
          <a:r>
            <a:rPr lang="tr-TR" sz="1600" b="1" dirty="0" err="1" smtClean="0">
              <a:latin typeface="+mj-lt"/>
            </a:rPr>
            <a:t>ongoing</a:t>
          </a:r>
          <a:r>
            <a:rPr lang="tr-TR" sz="1600" b="1" dirty="0" smtClean="0">
              <a:latin typeface="+mj-lt"/>
            </a:rPr>
            <a:t> </a:t>
          </a:r>
          <a:r>
            <a:rPr lang="tr-TR" sz="1600" b="1" dirty="0" err="1" smtClean="0">
              <a:latin typeface="+mj-lt"/>
            </a:rPr>
            <a:t>and</a:t>
          </a:r>
          <a:r>
            <a:rPr lang="tr-TR" sz="1600" b="1" dirty="0" smtClean="0">
              <a:latin typeface="+mj-lt"/>
            </a:rPr>
            <a:t> </a:t>
          </a:r>
          <a:r>
            <a:rPr lang="tr-TR" sz="1600" b="1" dirty="0" err="1" smtClean="0">
              <a:latin typeface="+mj-lt"/>
            </a:rPr>
            <a:t>finalized</a:t>
          </a:r>
          <a:r>
            <a:rPr lang="tr-TR" sz="1600" b="1" dirty="0" smtClean="0">
              <a:latin typeface="+mj-lt"/>
            </a:rPr>
            <a:t>)</a:t>
          </a:r>
          <a:endParaRPr lang="tr-TR" sz="2800" b="1" dirty="0">
            <a:latin typeface="+mj-lt"/>
          </a:endParaRPr>
        </a:p>
      </dgm:t>
    </dgm:pt>
    <dgm:pt modelId="{2DAE3F23-C804-4AB6-A51E-CE2DF25F6B0F}" type="parTrans" cxnId="{963C7079-8546-4EA5-AC5A-DE93794AC34F}">
      <dgm:prSet/>
      <dgm:spPr/>
      <dgm:t>
        <a:bodyPr/>
        <a:lstStyle/>
        <a:p>
          <a:endParaRPr lang="tr-TR" sz="1600">
            <a:latin typeface="+mj-lt"/>
          </a:endParaRPr>
        </a:p>
      </dgm:t>
    </dgm:pt>
    <dgm:pt modelId="{98097BFE-1094-40E9-8563-985DB1F1A566}" type="sibTrans" cxnId="{963C7079-8546-4EA5-AC5A-DE93794AC34F}">
      <dgm:prSet/>
      <dgm:spPr/>
      <dgm:t>
        <a:bodyPr/>
        <a:lstStyle/>
        <a:p>
          <a:endParaRPr lang="tr-TR" sz="1600">
            <a:latin typeface="+mj-lt"/>
          </a:endParaRPr>
        </a:p>
      </dgm:t>
    </dgm:pt>
    <dgm:pt modelId="{7EB90B4A-E883-42A0-BCC4-03977BBD111F}" type="pres">
      <dgm:prSet presAssocID="{4ACF543D-D5F5-4BC8-B90B-B30562B14F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11469F3-B45F-41D1-BAB8-45A2AA573B45}" type="pres">
      <dgm:prSet presAssocID="{E78F8160-CF69-4C64-931F-D238890BB80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01F1241-562D-4611-AB64-A513E5EC5FE2}" type="pres">
      <dgm:prSet presAssocID="{F0137DDC-54A3-4882-9B13-AF015F29C660}" presName="spacer" presStyleCnt="0"/>
      <dgm:spPr/>
    </dgm:pt>
    <dgm:pt modelId="{E883BD78-780A-4D77-A8A3-BC7CD006F0F4}" type="pres">
      <dgm:prSet presAssocID="{59D1636C-ED8B-4DDF-8866-84099426978B}" presName="parentText" presStyleLbl="node1" presStyleIdx="1" presStyleCnt="2" custLinFactNeighborY="4481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CC62528-EEF2-4AAF-BAC6-B19F93168E13}" type="presOf" srcId="{E78F8160-CF69-4C64-931F-D238890BB809}" destId="{311469F3-B45F-41D1-BAB8-45A2AA573B45}" srcOrd="0" destOrd="0" presId="urn:microsoft.com/office/officeart/2005/8/layout/vList2"/>
    <dgm:cxn modelId="{03E93791-03D2-4EB4-A30F-B09E72BA8A19}" srcId="{4ACF543D-D5F5-4BC8-B90B-B30562B14F9B}" destId="{E78F8160-CF69-4C64-931F-D238890BB809}" srcOrd="0" destOrd="0" parTransId="{BF904F0E-CB6E-43C5-A7EA-4F2C9BE1866D}" sibTransId="{F0137DDC-54A3-4882-9B13-AF015F29C660}"/>
    <dgm:cxn modelId="{23FE8954-9142-4FBC-853F-EAA3333A4EAD}" type="presOf" srcId="{4ACF543D-D5F5-4BC8-B90B-B30562B14F9B}" destId="{7EB90B4A-E883-42A0-BCC4-03977BBD111F}" srcOrd="0" destOrd="0" presId="urn:microsoft.com/office/officeart/2005/8/layout/vList2"/>
    <dgm:cxn modelId="{858785F0-FFE7-4206-8269-4DC272A17102}" type="presOf" srcId="{59D1636C-ED8B-4DDF-8866-84099426978B}" destId="{E883BD78-780A-4D77-A8A3-BC7CD006F0F4}" srcOrd="0" destOrd="0" presId="urn:microsoft.com/office/officeart/2005/8/layout/vList2"/>
    <dgm:cxn modelId="{963C7079-8546-4EA5-AC5A-DE93794AC34F}" srcId="{4ACF543D-D5F5-4BC8-B90B-B30562B14F9B}" destId="{59D1636C-ED8B-4DDF-8866-84099426978B}" srcOrd="1" destOrd="0" parTransId="{2DAE3F23-C804-4AB6-A51E-CE2DF25F6B0F}" sibTransId="{98097BFE-1094-40E9-8563-985DB1F1A566}"/>
    <dgm:cxn modelId="{98FFA645-11A5-45C2-A210-77237687F104}" type="presParOf" srcId="{7EB90B4A-E883-42A0-BCC4-03977BBD111F}" destId="{311469F3-B45F-41D1-BAB8-45A2AA573B45}" srcOrd="0" destOrd="0" presId="urn:microsoft.com/office/officeart/2005/8/layout/vList2"/>
    <dgm:cxn modelId="{2E11C430-1DAD-4CFC-93F9-2CE1C3656FCD}" type="presParOf" srcId="{7EB90B4A-E883-42A0-BCC4-03977BBD111F}" destId="{501F1241-562D-4611-AB64-A513E5EC5FE2}" srcOrd="1" destOrd="0" presId="urn:microsoft.com/office/officeart/2005/8/layout/vList2"/>
    <dgm:cxn modelId="{256B5B24-FB4E-4324-88E4-C03725283CBF}" type="presParOf" srcId="{7EB90B4A-E883-42A0-BCC4-03977BBD111F}" destId="{E883BD78-780A-4D77-A8A3-BC7CD006F0F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92F50FF-9283-4A89-B180-90E56873B377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E744292F-E975-4E4D-8363-E083ECB4DB1F}">
      <dgm:prSet phldrT="[Metin]"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4.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Medical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Equipment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Design Center (TOBB ETÜ MEDEC)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F9376D41-C74E-4BFE-BDEF-CD17A89066A0}" type="parTrans" cxnId="{5CF9B862-64E9-4DBB-873E-D589948A5B9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2A0D3205-D8CE-4209-8FE2-61E3049DC884}" type="sibTrans" cxnId="{5CF9B862-64E9-4DBB-873E-D589948A5B9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A3FA788-0FA8-4771-BA61-4C4565342972}">
      <dgm:prSet custT="1"/>
      <dgm:spPr>
        <a:noFill/>
        <a:ln>
          <a:solidFill>
            <a:srgbClr val="1B449C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1.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Energy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Studies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and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Application Center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E3E97D50-A4C1-4AD8-80F2-439F18CE5104}" type="parTrans" cxnId="{8C719E5F-6CD6-4795-80C4-5DB6B15BA39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22A9ABE-88A5-474C-8510-42CE08AE9563}" type="sibTrans" cxnId="{8C719E5F-6CD6-4795-80C4-5DB6B15BA39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99D1978C-14B7-4D79-BC80-DB32DDC3689A}">
      <dgm:prSet custT="1"/>
      <dgm:spPr>
        <a:solidFill>
          <a:schemeClr val="bg1"/>
        </a:solidFill>
        <a:ln>
          <a:solidFill>
            <a:srgbClr val="F18A21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3.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The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Social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Policy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Center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941F3759-9C46-462F-BAA0-7F5B88C6623D}" type="parTrans" cxnId="{1C0DFAC2-1613-4314-AF11-8F99E70F97A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48828542-7AE3-4D94-BD3B-150C7963BD6C}" type="sibTrans" cxnId="{1C0DFAC2-1613-4314-AF11-8F99E70F97A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D694DB2-98D7-493D-A63F-46E11FF5024F}">
      <dgm:prSet custT="1"/>
      <dgm:spPr>
        <a:solidFill>
          <a:schemeClr val="bg1"/>
        </a:solidFill>
        <a:ln>
          <a:solidFill>
            <a:srgbClr val="B22029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5.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Health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Education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and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Application Center (TOBB ETÜ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Hospital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)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904CB21D-554D-4FF5-8098-8ED04868C2E0}" type="parTrans" cxnId="{0BA63CB3-4443-40CA-A608-E1CD9A04E58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0B4D5A00-FF33-4AC2-A9AA-AEE3C2514058}" type="sibTrans" cxnId="{0BA63CB3-4443-40CA-A608-E1CD9A04E58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1CBA6DAE-B0B1-477F-A5AF-299679F774DB}">
      <dgm:prSet custT="1"/>
      <dgm:spPr>
        <a:noFill/>
        <a:ln>
          <a:solidFill>
            <a:srgbClr val="B22029"/>
          </a:solidFill>
        </a:ln>
      </dgm:spPr>
      <dgm:t>
        <a:bodyPr/>
        <a:lstStyle/>
        <a:p>
          <a:r>
            <a:rPr lang="tr-TR" sz="2000" b="1" dirty="0">
              <a:solidFill>
                <a:srgbClr val="1B449C"/>
              </a:solidFill>
              <a:latin typeface="+mn-lt"/>
            </a:rPr>
            <a:t>2. TOBB ETÜ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Hydro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Energy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Center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D9ACF76F-82C8-4D6A-A216-4FE3A6765EF2}" type="parTrans" cxnId="{6FEB1463-42A5-419F-B81D-90A1675310C5}">
      <dgm:prSet/>
      <dgm:spPr/>
      <dgm:t>
        <a:bodyPr/>
        <a:lstStyle/>
        <a:p>
          <a:endParaRPr lang="tr-TR"/>
        </a:p>
      </dgm:t>
    </dgm:pt>
    <dgm:pt modelId="{3742A7CD-638D-4993-B509-221D14613CBA}" type="sibTrans" cxnId="{6FEB1463-42A5-419F-B81D-90A1675310C5}">
      <dgm:prSet/>
      <dgm:spPr/>
      <dgm:t>
        <a:bodyPr/>
        <a:lstStyle/>
        <a:p>
          <a:endParaRPr lang="tr-TR"/>
        </a:p>
      </dgm:t>
    </dgm:pt>
    <dgm:pt modelId="{7C0C14C8-041A-4222-ACAC-DB4D4F01DF49}">
      <dgm:prSet custT="1"/>
      <dgm:spPr>
        <a:solidFill>
          <a:schemeClr val="bg1"/>
        </a:solidFill>
        <a:ln>
          <a:solidFill>
            <a:srgbClr val="B22029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6.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Eurasian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Studies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and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Application Center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3A172D23-7D59-4832-BA0B-8204E2DDE838}" type="parTrans" cxnId="{C0664292-0476-44CA-8077-BED73562F07A}">
      <dgm:prSet/>
      <dgm:spPr/>
      <dgm:t>
        <a:bodyPr/>
        <a:lstStyle/>
        <a:p>
          <a:endParaRPr lang="tr-TR"/>
        </a:p>
      </dgm:t>
    </dgm:pt>
    <dgm:pt modelId="{1A994811-4561-427C-A444-F3CED31F4B68}" type="sibTrans" cxnId="{C0664292-0476-44CA-8077-BED73562F07A}">
      <dgm:prSet/>
      <dgm:spPr/>
      <dgm:t>
        <a:bodyPr/>
        <a:lstStyle/>
        <a:p>
          <a:endParaRPr lang="tr-TR"/>
        </a:p>
      </dgm:t>
    </dgm:pt>
    <dgm:pt modelId="{930F8B9A-550F-4587-AD2E-2357BD7CCEBD}">
      <dgm:prSet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7.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Continuing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Education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and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Application Center (TOBB ETÜ SEM)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5D0E270F-24D9-42CA-963B-C469B474BA59}" type="parTrans" cxnId="{3018B62D-BCBC-40ED-A4DB-1B8451A345B5}">
      <dgm:prSet/>
      <dgm:spPr/>
      <dgm:t>
        <a:bodyPr/>
        <a:lstStyle/>
        <a:p>
          <a:endParaRPr lang="tr-TR"/>
        </a:p>
      </dgm:t>
    </dgm:pt>
    <dgm:pt modelId="{E711890F-545E-4BBA-A2E9-9CC363550309}" type="sibTrans" cxnId="{3018B62D-BCBC-40ED-A4DB-1B8451A345B5}">
      <dgm:prSet/>
      <dgm:spPr/>
      <dgm:t>
        <a:bodyPr/>
        <a:lstStyle/>
        <a:p>
          <a:endParaRPr lang="tr-TR"/>
        </a:p>
      </dgm:t>
    </dgm:pt>
    <dgm:pt modelId="{28634491-B47A-4A14-A8AD-895A9E32ECB9}">
      <dgm:prSet custT="1"/>
      <dgm:spPr>
        <a:solidFill>
          <a:schemeClr val="bg1"/>
        </a:solidFill>
        <a:ln>
          <a:solidFill>
            <a:srgbClr val="B22029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8. T</a:t>
          </a:r>
          <a:r>
            <a:rPr lang="en-US" sz="2000" b="1" dirty="0" err="1" smtClean="0">
              <a:solidFill>
                <a:srgbClr val="1B449C"/>
              </a:solidFill>
              <a:latin typeface="+mn-lt"/>
            </a:rPr>
            <a:t>urkish</a:t>
          </a:r>
          <a:r>
            <a:rPr lang="en-US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I</a:t>
          </a:r>
          <a:r>
            <a:rPr lang="en-US" sz="2000" b="1" dirty="0" err="1" smtClean="0">
              <a:solidFill>
                <a:srgbClr val="1B449C"/>
              </a:solidFill>
              <a:latin typeface="+mn-lt"/>
            </a:rPr>
            <a:t>ndustr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ial</a:t>
          </a:r>
          <a:r>
            <a:rPr lang="en-US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C</a:t>
          </a:r>
          <a:r>
            <a:rPr lang="en-US" sz="2000" b="1" dirty="0" err="1" smtClean="0">
              <a:solidFill>
                <a:srgbClr val="1B449C"/>
              </a:solidFill>
              <a:latin typeface="+mn-lt"/>
            </a:rPr>
            <a:t>ompetition</a:t>
          </a:r>
          <a:r>
            <a:rPr lang="en-US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R</a:t>
          </a:r>
          <a:r>
            <a:rPr lang="en-US" sz="2000" b="1" dirty="0" err="1" smtClean="0">
              <a:solidFill>
                <a:srgbClr val="1B449C"/>
              </a:solidFill>
              <a:latin typeface="+mn-lt"/>
            </a:rPr>
            <a:t>esearch</a:t>
          </a:r>
          <a:r>
            <a:rPr lang="en-US" sz="2000" b="1" dirty="0" smtClean="0">
              <a:solidFill>
                <a:srgbClr val="1B449C"/>
              </a:solidFill>
              <a:latin typeface="+mn-lt"/>
            </a:rPr>
            <a:t> and 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A</a:t>
          </a:r>
          <a:r>
            <a:rPr lang="en-US" sz="2000" b="1" dirty="0" err="1" smtClean="0">
              <a:solidFill>
                <a:srgbClr val="1B449C"/>
              </a:solidFill>
              <a:latin typeface="+mn-lt"/>
            </a:rPr>
            <a:t>pplication</a:t>
          </a:r>
          <a:r>
            <a:rPr lang="en-US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C</a:t>
          </a:r>
          <a:r>
            <a:rPr lang="en-US" sz="2000" b="1" dirty="0" err="1" smtClean="0">
              <a:solidFill>
                <a:srgbClr val="1B449C"/>
              </a:solidFill>
              <a:latin typeface="+mn-lt"/>
            </a:rPr>
            <a:t>en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t</a:t>
          </a:r>
          <a:r>
            <a:rPr lang="en-US" sz="2000" b="1" dirty="0" err="1" smtClean="0">
              <a:solidFill>
                <a:srgbClr val="1B449C"/>
              </a:solidFill>
              <a:latin typeface="+mn-lt"/>
            </a:rPr>
            <a:t>er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287D4ACE-20A9-46E3-91BC-85EA38298D9A}" type="parTrans" cxnId="{5CCAAC2E-79D3-4533-9D9E-68B505F79C1C}">
      <dgm:prSet/>
      <dgm:spPr/>
      <dgm:t>
        <a:bodyPr/>
        <a:lstStyle/>
        <a:p>
          <a:endParaRPr lang="tr-TR"/>
        </a:p>
      </dgm:t>
    </dgm:pt>
    <dgm:pt modelId="{CA8DA935-A220-439F-B23D-968E3933C7BB}" type="sibTrans" cxnId="{5CCAAC2E-79D3-4533-9D9E-68B505F79C1C}">
      <dgm:prSet/>
      <dgm:spPr/>
      <dgm:t>
        <a:bodyPr/>
        <a:lstStyle/>
        <a:p>
          <a:endParaRPr lang="tr-TR"/>
        </a:p>
      </dgm:t>
    </dgm:pt>
    <dgm:pt modelId="{F354E037-21F4-4811-9133-D731612258B0}">
      <dgm:prSet custT="1"/>
      <dgm:spPr>
        <a:solidFill>
          <a:schemeClr val="bg1"/>
        </a:solidFill>
        <a:ln>
          <a:solidFill>
            <a:srgbClr val="F18A21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9.</a:t>
          </a:r>
          <a:r>
            <a:rPr lang="tr-TR" sz="2000" b="1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smtClean="0">
              <a:solidFill>
                <a:srgbClr val="1B449C"/>
              </a:solidFill>
              <a:latin typeface="+mn-lt"/>
            </a:rPr>
            <a:t>Turkish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en-US" sz="2000" b="1" dirty="0" smtClean="0">
              <a:solidFill>
                <a:srgbClr val="1B449C"/>
              </a:solidFill>
              <a:latin typeface="+mn-lt"/>
            </a:rPr>
            <a:t>Language Teaching, Research and Application Cent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e</a:t>
          </a:r>
          <a:r>
            <a:rPr lang="en-US" sz="2000" b="1" dirty="0" smtClean="0">
              <a:solidFill>
                <a:srgbClr val="1B449C"/>
              </a:solidFill>
              <a:latin typeface="+mn-lt"/>
            </a:rPr>
            <a:t>r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(TOBB ETÜ TÖMER)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213EC055-0209-4025-B2B6-5D444D8BB8CF}" type="parTrans" cxnId="{16F34EA2-40F7-4BE4-8CC3-4BE584C753CE}">
      <dgm:prSet/>
      <dgm:spPr/>
      <dgm:t>
        <a:bodyPr/>
        <a:lstStyle/>
        <a:p>
          <a:endParaRPr lang="tr-TR"/>
        </a:p>
      </dgm:t>
    </dgm:pt>
    <dgm:pt modelId="{E3A89D39-19E6-4A5C-A572-E068768CD5ED}" type="sibTrans" cxnId="{16F34EA2-40F7-4BE4-8CC3-4BE584C753CE}">
      <dgm:prSet/>
      <dgm:spPr/>
      <dgm:t>
        <a:bodyPr/>
        <a:lstStyle/>
        <a:p>
          <a:endParaRPr lang="tr-TR"/>
        </a:p>
      </dgm:t>
    </dgm:pt>
    <dgm:pt modelId="{55B73589-CE4B-40CC-83C1-B508B8C57DF0}">
      <dgm:prSet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sz="2000" b="1" dirty="0" smtClean="0">
              <a:solidFill>
                <a:srgbClr val="1B449C"/>
              </a:solidFill>
              <a:latin typeface="+mn-lt"/>
            </a:rPr>
            <a:t>10.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Dispute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dirty="0" err="1" smtClean="0">
              <a:solidFill>
                <a:srgbClr val="1B449C"/>
              </a:solidFill>
              <a:latin typeface="+mn-lt"/>
            </a:rPr>
            <a:t>Resolution</a:t>
          </a:r>
          <a:r>
            <a:rPr lang="tr-TR" sz="2000" b="1" dirty="0" smtClean="0">
              <a:solidFill>
                <a:srgbClr val="1B449C"/>
              </a:solidFill>
              <a:latin typeface="+mn-lt"/>
            </a:rPr>
            <a:t> Center (TOBB ETÜ UYUM)</a:t>
          </a:r>
          <a:endParaRPr lang="tr-TR" sz="2000" b="1" dirty="0">
            <a:solidFill>
              <a:srgbClr val="1B449C"/>
            </a:solidFill>
            <a:latin typeface="+mn-lt"/>
          </a:endParaRPr>
        </a:p>
      </dgm:t>
    </dgm:pt>
    <dgm:pt modelId="{7C7C66B2-3895-4E20-933A-F2E003412CB7}" type="parTrans" cxnId="{EA0A507E-73ED-469C-8F38-C083C3FF3A09}">
      <dgm:prSet/>
      <dgm:spPr/>
      <dgm:t>
        <a:bodyPr/>
        <a:lstStyle/>
        <a:p>
          <a:endParaRPr lang="tr-TR"/>
        </a:p>
      </dgm:t>
    </dgm:pt>
    <dgm:pt modelId="{BBBCB879-837F-4D53-8C2B-4BA634C11398}" type="sibTrans" cxnId="{EA0A507E-73ED-469C-8F38-C083C3FF3A09}">
      <dgm:prSet/>
      <dgm:spPr/>
      <dgm:t>
        <a:bodyPr/>
        <a:lstStyle/>
        <a:p>
          <a:endParaRPr lang="tr-TR"/>
        </a:p>
      </dgm:t>
    </dgm:pt>
    <dgm:pt modelId="{48E234CE-7E14-4301-86AB-E660DBEE057C}" type="pres">
      <dgm:prSet presAssocID="{892F50FF-9283-4A89-B180-90E56873B3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B3D97F8-284B-4533-B22E-7F69FD73B710}" type="pres">
      <dgm:prSet presAssocID="{BA3FA788-0FA8-4771-BA61-4C4565342972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FBDACB-88A0-4BAC-B543-F93A534BF1E6}" type="pres">
      <dgm:prSet presAssocID="{E22A9ABE-88A5-474C-8510-42CE08AE9563}" presName="spacer" presStyleCnt="0"/>
      <dgm:spPr/>
    </dgm:pt>
    <dgm:pt modelId="{6380C936-F8CF-4873-9935-A2C8573648CF}" type="pres">
      <dgm:prSet presAssocID="{1CBA6DAE-B0B1-477F-A5AF-299679F774DB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2768CC-3535-44E3-ACF3-1E839EB27ABF}" type="pres">
      <dgm:prSet presAssocID="{3742A7CD-638D-4993-B509-221D14613CBA}" presName="spacer" presStyleCnt="0"/>
      <dgm:spPr/>
    </dgm:pt>
    <dgm:pt modelId="{DD440A6D-9F53-48F4-9BD0-47176A990902}" type="pres">
      <dgm:prSet presAssocID="{99D1978C-14B7-4D79-BC80-DB32DDC3689A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2065F4-5FB7-45DE-AE3B-9CE5D194FB8C}" type="pres">
      <dgm:prSet presAssocID="{48828542-7AE3-4D94-BD3B-150C7963BD6C}" presName="spacer" presStyleCnt="0"/>
      <dgm:spPr/>
    </dgm:pt>
    <dgm:pt modelId="{07D0B79A-80AD-4651-9FCB-2C98A19A80C8}" type="pres">
      <dgm:prSet presAssocID="{E744292F-E975-4E4D-8363-E083ECB4DB1F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B1D238-939F-443D-AB46-F7B6DE52E696}" type="pres">
      <dgm:prSet presAssocID="{2A0D3205-D8CE-4209-8FE2-61E3049DC884}" presName="spacer" presStyleCnt="0"/>
      <dgm:spPr/>
    </dgm:pt>
    <dgm:pt modelId="{C7C4EBEC-B4B4-4D66-A0A0-2B4CB2095270}" type="pres">
      <dgm:prSet presAssocID="{AD694DB2-98D7-493D-A63F-46E11FF5024F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FB85A7-9CA4-471B-95EE-594E61CE3375}" type="pres">
      <dgm:prSet presAssocID="{0B4D5A00-FF33-4AC2-A9AA-AEE3C2514058}" presName="spacer" presStyleCnt="0"/>
      <dgm:spPr/>
    </dgm:pt>
    <dgm:pt modelId="{B09D48D3-C5A6-4ABD-84CB-A3A3C9287622}" type="pres">
      <dgm:prSet presAssocID="{7C0C14C8-041A-4222-ACAC-DB4D4F01DF49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BB57F7-99FC-4216-A301-B06934F837E2}" type="pres">
      <dgm:prSet presAssocID="{1A994811-4561-427C-A444-F3CED31F4B68}" presName="spacer" presStyleCnt="0"/>
      <dgm:spPr/>
    </dgm:pt>
    <dgm:pt modelId="{CB4820B0-19B8-4B73-AFE1-0D03AA7816B1}" type="pres">
      <dgm:prSet presAssocID="{930F8B9A-550F-4587-AD2E-2357BD7CCEBD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15167D-97C5-4810-B02F-B6EAB16D82DF}" type="pres">
      <dgm:prSet presAssocID="{E711890F-545E-4BBA-A2E9-9CC363550309}" presName="spacer" presStyleCnt="0"/>
      <dgm:spPr/>
    </dgm:pt>
    <dgm:pt modelId="{C6507F17-738D-4F84-B7C6-79AC8BBE42FC}" type="pres">
      <dgm:prSet presAssocID="{28634491-B47A-4A14-A8AD-895A9E32ECB9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5F002AD-D609-4E5A-A949-449C552EC12C}" type="pres">
      <dgm:prSet presAssocID="{CA8DA935-A220-439F-B23D-968E3933C7BB}" presName="spacer" presStyleCnt="0"/>
      <dgm:spPr/>
    </dgm:pt>
    <dgm:pt modelId="{4AEBE75A-2929-4633-A919-77E7AB4C816B}" type="pres">
      <dgm:prSet presAssocID="{F354E037-21F4-4811-9133-D731612258B0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0C4AF1-E342-48EC-9FD3-FCF7B702B505}" type="pres">
      <dgm:prSet presAssocID="{E3A89D39-19E6-4A5C-A572-E068768CD5ED}" presName="spacer" presStyleCnt="0"/>
      <dgm:spPr/>
    </dgm:pt>
    <dgm:pt modelId="{16A3F43B-30FC-4667-9FCF-8E5E7084D966}" type="pres">
      <dgm:prSet presAssocID="{55B73589-CE4B-40CC-83C1-B508B8C57DF0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5B4977F-6812-3B4C-A435-C85368D93423}" type="presOf" srcId="{1CBA6DAE-B0B1-477F-A5AF-299679F774DB}" destId="{6380C936-F8CF-4873-9935-A2C8573648CF}" srcOrd="0" destOrd="0" presId="urn:microsoft.com/office/officeart/2005/8/layout/vList2"/>
    <dgm:cxn modelId="{A0598116-358E-4243-987F-BC155BAAE670}" type="presOf" srcId="{F354E037-21F4-4811-9133-D731612258B0}" destId="{4AEBE75A-2929-4633-A919-77E7AB4C816B}" srcOrd="0" destOrd="0" presId="urn:microsoft.com/office/officeart/2005/8/layout/vList2"/>
    <dgm:cxn modelId="{C0664292-0476-44CA-8077-BED73562F07A}" srcId="{892F50FF-9283-4A89-B180-90E56873B377}" destId="{7C0C14C8-041A-4222-ACAC-DB4D4F01DF49}" srcOrd="5" destOrd="0" parTransId="{3A172D23-7D59-4832-BA0B-8204E2DDE838}" sibTransId="{1A994811-4561-427C-A444-F3CED31F4B68}"/>
    <dgm:cxn modelId="{11226A03-1BFF-D34E-AFE7-97D05F239B9D}" type="presOf" srcId="{99D1978C-14B7-4D79-BC80-DB32DDC3689A}" destId="{DD440A6D-9F53-48F4-9BD0-47176A990902}" srcOrd="0" destOrd="0" presId="urn:microsoft.com/office/officeart/2005/8/layout/vList2"/>
    <dgm:cxn modelId="{8C719E5F-6CD6-4795-80C4-5DB6B15BA39E}" srcId="{892F50FF-9283-4A89-B180-90E56873B377}" destId="{BA3FA788-0FA8-4771-BA61-4C4565342972}" srcOrd="0" destOrd="0" parTransId="{E3E97D50-A4C1-4AD8-80F2-439F18CE5104}" sibTransId="{E22A9ABE-88A5-474C-8510-42CE08AE9563}"/>
    <dgm:cxn modelId="{2DBD82B4-08E0-E547-A2CD-4E67437E7C60}" type="presOf" srcId="{BA3FA788-0FA8-4771-BA61-4C4565342972}" destId="{AB3D97F8-284B-4533-B22E-7F69FD73B710}" srcOrd="0" destOrd="0" presId="urn:microsoft.com/office/officeart/2005/8/layout/vList2"/>
    <dgm:cxn modelId="{51E55CBD-7331-407F-B46E-DF262663AD30}" type="presOf" srcId="{892F50FF-9283-4A89-B180-90E56873B377}" destId="{48E234CE-7E14-4301-86AB-E660DBEE057C}" srcOrd="0" destOrd="0" presId="urn:microsoft.com/office/officeart/2005/8/layout/vList2"/>
    <dgm:cxn modelId="{7617DFF3-21FB-4279-A092-08B25CCCC156}" type="presOf" srcId="{7C0C14C8-041A-4222-ACAC-DB4D4F01DF49}" destId="{B09D48D3-C5A6-4ABD-84CB-A3A3C9287622}" srcOrd="0" destOrd="0" presId="urn:microsoft.com/office/officeart/2005/8/layout/vList2"/>
    <dgm:cxn modelId="{6FEB1463-42A5-419F-B81D-90A1675310C5}" srcId="{892F50FF-9283-4A89-B180-90E56873B377}" destId="{1CBA6DAE-B0B1-477F-A5AF-299679F774DB}" srcOrd="1" destOrd="0" parTransId="{D9ACF76F-82C8-4D6A-A216-4FE3A6765EF2}" sibTransId="{3742A7CD-638D-4993-B509-221D14613CBA}"/>
    <dgm:cxn modelId="{EA0A507E-73ED-469C-8F38-C083C3FF3A09}" srcId="{892F50FF-9283-4A89-B180-90E56873B377}" destId="{55B73589-CE4B-40CC-83C1-B508B8C57DF0}" srcOrd="9" destOrd="0" parTransId="{7C7C66B2-3895-4E20-933A-F2E003412CB7}" sibTransId="{BBBCB879-837F-4D53-8C2B-4BA634C11398}"/>
    <dgm:cxn modelId="{7F84AAA6-9CF2-9640-A611-495267491614}" type="presOf" srcId="{E744292F-E975-4E4D-8363-E083ECB4DB1F}" destId="{07D0B79A-80AD-4651-9FCB-2C98A19A80C8}" srcOrd="0" destOrd="0" presId="urn:microsoft.com/office/officeart/2005/8/layout/vList2"/>
    <dgm:cxn modelId="{16F34EA2-40F7-4BE4-8CC3-4BE584C753CE}" srcId="{892F50FF-9283-4A89-B180-90E56873B377}" destId="{F354E037-21F4-4811-9133-D731612258B0}" srcOrd="8" destOrd="0" parTransId="{213EC055-0209-4025-B2B6-5D444D8BB8CF}" sibTransId="{E3A89D39-19E6-4A5C-A572-E068768CD5ED}"/>
    <dgm:cxn modelId="{74C253DB-9FA6-4B44-B038-6C4F8E6BEDA5}" type="presOf" srcId="{930F8B9A-550F-4587-AD2E-2357BD7CCEBD}" destId="{CB4820B0-19B8-4B73-AFE1-0D03AA7816B1}" srcOrd="0" destOrd="0" presId="urn:microsoft.com/office/officeart/2005/8/layout/vList2"/>
    <dgm:cxn modelId="{9204029B-D8B6-4724-A055-6FD7301259AC}" type="presOf" srcId="{55B73589-CE4B-40CC-83C1-B508B8C57DF0}" destId="{16A3F43B-30FC-4667-9FCF-8E5E7084D966}" srcOrd="0" destOrd="0" presId="urn:microsoft.com/office/officeart/2005/8/layout/vList2"/>
    <dgm:cxn modelId="{5CCAAC2E-79D3-4533-9D9E-68B505F79C1C}" srcId="{892F50FF-9283-4A89-B180-90E56873B377}" destId="{28634491-B47A-4A14-A8AD-895A9E32ECB9}" srcOrd="7" destOrd="0" parTransId="{287D4ACE-20A9-46E3-91BC-85EA38298D9A}" sibTransId="{CA8DA935-A220-439F-B23D-968E3933C7BB}"/>
    <dgm:cxn modelId="{0BA63CB3-4443-40CA-A608-E1CD9A04E588}" srcId="{892F50FF-9283-4A89-B180-90E56873B377}" destId="{AD694DB2-98D7-493D-A63F-46E11FF5024F}" srcOrd="4" destOrd="0" parTransId="{904CB21D-554D-4FF5-8098-8ED04868C2E0}" sibTransId="{0B4D5A00-FF33-4AC2-A9AA-AEE3C2514058}"/>
    <dgm:cxn modelId="{5CF9B862-64E9-4DBB-873E-D589948A5B98}" srcId="{892F50FF-9283-4A89-B180-90E56873B377}" destId="{E744292F-E975-4E4D-8363-E083ECB4DB1F}" srcOrd="3" destOrd="0" parTransId="{F9376D41-C74E-4BFE-BDEF-CD17A89066A0}" sibTransId="{2A0D3205-D8CE-4209-8FE2-61E3049DC884}"/>
    <dgm:cxn modelId="{3018B62D-BCBC-40ED-A4DB-1B8451A345B5}" srcId="{892F50FF-9283-4A89-B180-90E56873B377}" destId="{930F8B9A-550F-4587-AD2E-2357BD7CCEBD}" srcOrd="6" destOrd="0" parTransId="{5D0E270F-24D9-42CA-963B-C469B474BA59}" sibTransId="{E711890F-545E-4BBA-A2E9-9CC363550309}"/>
    <dgm:cxn modelId="{1C0DFAC2-1613-4314-AF11-8F99E70F97A3}" srcId="{892F50FF-9283-4A89-B180-90E56873B377}" destId="{99D1978C-14B7-4D79-BC80-DB32DDC3689A}" srcOrd="2" destOrd="0" parTransId="{941F3759-9C46-462F-BAA0-7F5B88C6623D}" sibTransId="{48828542-7AE3-4D94-BD3B-150C7963BD6C}"/>
    <dgm:cxn modelId="{03E7880E-60B8-49A1-9EDB-B4FB3C78307E}" type="presOf" srcId="{28634491-B47A-4A14-A8AD-895A9E32ECB9}" destId="{C6507F17-738D-4F84-B7C6-79AC8BBE42FC}" srcOrd="0" destOrd="0" presId="urn:microsoft.com/office/officeart/2005/8/layout/vList2"/>
    <dgm:cxn modelId="{3A4A9D07-1D65-784A-AA85-7C56EDBFFA7A}" type="presOf" srcId="{AD694DB2-98D7-493D-A63F-46E11FF5024F}" destId="{C7C4EBEC-B4B4-4D66-A0A0-2B4CB2095270}" srcOrd="0" destOrd="0" presId="urn:microsoft.com/office/officeart/2005/8/layout/vList2"/>
    <dgm:cxn modelId="{C215711C-3386-3849-A26F-66954CBF1D98}" type="presParOf" srcId="{48E234CE-7E14-4301-86AB-E660DBEE057C}" destId="{AB3D97F8-284B-4533-B22E-7F69FD73B710}" srcOrd="0" destOrd="0" presId="urn:microsoft.com/office/officeart/2005/8/layout/vList2"/>
    <dgm:cxn modelId="{66B8F29E-01B4-1844-984D-D4F002DEE6E8}" type="presParOf" srcId="{48E234CE-7E14-4301-86AB-E660DBEE057C}" destId="{EAFBDACB-88A0-4BAC-B543-F93A534BF1E6}" srcOrd="1" destOrd="0" presId="urn:microsoft.com/office/officeart/2005/8/layout/vList2"/>
    <dgm:cxn modelId="{2A0D9C57-9EC1-674C-8DC5-239D6FD527E3}" type="presParOf" srcId="{48E234CE-7E14-4301-86AB-E660DBEE057C}" destId="{6380C936-F8CF-4873-9935-A2C8573648CF}" srcOrd="2" destOrd="0" presId="urn:microsoft.com/office/officeart/2005/8/layout/vList2"/>
    <dgm:cxn modelId="{6BFB3227-932B-784F-8F8F-F440C5CECD37}" type="presParOf" srcId="{48E234CE-7E14-4301-86AB-E660DBEE057C}" destId="{112768CC-3535-44E3-ACF3-1E839EB27ABF}" srcOrd="3" destOrd="0" presId="urn:microsoft.com/office/officeart/2005/8/layout/vList2"/>
    <dgm:cxn modelId="{8858F867-C98C-3241-9296-93E96914712B}" type="presParOf" srcId="{48E234CE-7E14-4301-86AB-E660DBEE057C}" destId="{DD440A6D-9F53-48F4-9BD0-47176A990902}" srcOrd="4" destOrd="0" presId="urn:microsoft.com/office/officeart/2005/8/layout/vList2"/>
    <dgm:cxn modelId="{7F27BA6B-7480-F741-8F03-4A759A97AA82}" type="presParOf" srcId="{48E234CE-7E14-4301-86AB-E660DBEE057C}" destId="{A82065F4-5FB7-45DE-AE3B-9CE5D194FB8C}" srcOrd="5" destOrd="0" presId="urn:microsoft.com/office/officeart/2005/8/layout/vList2"/>
    <dgm:cxn modelId="{D7DF8439-5F52-2B4F-9B23-B88767DEFD85}" type="presParOf" srcId="{48E234CE-7E14-4301-86AB-E660DBEE057C}" destId="{07D0B79A-80AD-4651-9FCB-2C98A19A80C8}" srcOrd="6" destOrd="0" presId="urn:microsoft.com/office/officeart/2005/8/layout/vList2"/>
    <dgm:cxn modelId="{F965BDDB-45C2-E843-9B7C-DCE20099A2FD}" type="presParOf" srcId="{48E234CE-7E14-4301-86AB-E660DBEE057C}" destId="{1AB1D238-939F-443D-AB46-F7B6DE52E696}" srcOrd="7" destOrd="0" presId="urn:microsoft.com/office/officeart/2005/8/layout/vList2"/>
    <dgm:cxn modelId="{FA5AE4F2-DB4B-8E46-B225-339EDAD35DEE}" type="presParOf" srcId="{48E234CE-7E14-4301-86AB-E660DBEE057C}" destId="{C7C4EBEC-B4B4-4D66-A0A0-2B4CB2095270}" srcOrd="8" destOrd="0" presId="urn:microsoft.com/office/officeart/2005/8/layout/vList2"/>
    <dgm:cxn modelId="{BDD1C4C7-A727-4885-9E0D-513496D2F240}" type="presParOf" srcId="{48E234CE-7E14-4301-86AB-E660DBEE057C}" destId="{68FB85A7-9CA4-471B-95EE-594E61CE3375}" srcOrd="9" destOrd="0" presId="urn:microsoft.com/office/officeart/2005/8/layout/vList2"/>
    <dgm:cxn modelId="{B3B7EE82-5564-469C-B323-F68E2E5B39FE}" type="presParOf" srcId="{48E234CE-7E14-4301-86AB-E660DBEE057C}" destId="{B09D48D3-C5A6-4ABD-84CB-A3A3C9287622}" srcOrd="10" destOrd="0" presId="urn:microsoft.com/office/officeart/2005/8/layout/vList2"/>
    <dgm:cxn modelId="{B8C50623-1E5C-4C84-AD06-05B7CF555C0B}" type="presParOf" srcId="{48E234CE-7E14-4301-86AB-E660DBEE057C}" destId="{A9BB57F7-99FC-4216-A301-B06934F837E2}" srcOrd="11" destOrd="0" presId="urn:microsoft.com/office/officeart/2005/8/layout/vList2"/>
    <dgm:cxn modelId="{B8F05533-9190-483B-8B73-6B7775EA155E}" type="presParOf" srcId="{48E234CE-7E14-4301-86AB-E660DBEE057C}" destId="{CB4820B0-19B8-4B73-AFE1-0D03AA7816B1}" srcOrd="12" destOrd="0" presId="urn:microsoft.com/office/officeart/2005/8/layout/vList2"/>
    <dgm:cxn modelId="{5572BC3C-6D94-47A4-940F-4189400B8471}" type="presParOf" srcId="{48E234CE-7E14-4301-86AB-E660DBEE057C}" destId="{9815167D-97C5-4810-B02F-B6EAB16D82DF}" srcOrd="13" destOrd="0" presId="urn:microsoft.com/office/officeart/2005/8/layout/vList2"/>
    <dgm:cxn modelId="{005B81BE-97D1-46B4-8511-A52B418C6EE4}" type="presParOf" srcId="{48E234CE-7E14-4301-86AB-E660DBEE057C}" destId="{C6507F17-738D-4F84-B7C6-79AC8BBE42FC}" srcOrd="14" destOrd="0" presId="urn:microsoft.com/office/officeart/2005/8/layout/vList2"/>
    <dgm:cxn modelId="{BA97CD08-6E64-4794-8A52-1345EF5718A0}" type="presParOf" srcId="{48E234CE-7E14-4301-86AB-E660DBEE057C}" destId="{15F002AD-D609-4E5A-A949-449C552EC12C}" srcOrd="15" destOrd="0" presId="urn:microsoft.com/office/officeart/2005/8/layout/vList2"/>
    <dgm:cxn modelId="{C7BD410A-7F06-41E4-B1E4-4EB98787D9EC}" type="presParOf" srcId="{48E234CE-7E14-4301-86AB-E660DBEE057C}" destId="{4AEBE75A-2929-4633-A919-77E7AB4C816B}" srcOrd="16" destOrd="0" presId="urn:microsoft.com/office/officeart/2005/8/layout/vList2"/>
    <dgm:cxn modelId="{E4A36AC3-3637-401F-9AC7-E96B6D182B14}" type="presParOf" srcId="{48E234CE-7E14-4301-86AB-E660DBEE057C}" destId="{0E0C4AF1-E342-48EC-9FD3-FCF7B702B505}" srcOrd="17" destOrd="0" presId="urn:microsoft.com/office/officeart/2005/8/layout/vList2"/>
    <dgm:cxn modelId="{147E0131-A73D-467A-BAEC-C0728754168D}" type="presParOf" srcId="{48E234CE-7E14-4301-86AB-E660DBEE057C}" destId="{16A3F43B-30FC-4667-9FCF-8E5E7084D966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0C77D7B-BA0C-B34E-8E8E-2D6FF17FB86D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9B65BB-0EAF-2C4E-8609-621EFFD32565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1B449C"/>
              </a:solidFill>
            </a:rPr>
            <a:t>Project </a:t>
          </a:r>
          <a:r>
            <a:rPr lang="tr-TR" sz="1600" b="1" dirty="0" smtClean="0">
              <a:solidFill>
                <a:srgbClr val="1B449C"/>
              </a:solidFill>
            </a:rPr>
            <a:t>Management</a:t>
          </a:r>
          <a:endParaRPr lang="en-US" sz="1600" b="1" dirty="0">
            <a:solidFill>
              <a:srgbClr val="1B449C"/>
            </a:solidFill>
          </a:endParaRPr>
        </a:p>
      </dgm:t>
    </dgm:pt>
    <dgm:pt modelId="{AFB966E0-D748-CF4B-9ACB-96A74A9B4732}" type="parTrans" cxnId="{EBBB565C-6076-E948-ABB3-A5FD9C984793}">
      <dgm:prSet/>
      <dgm:spPr/>
      <dgm:t>
        <a:bodyPr/>
        <a:lstStyle/>
        <a:p>
          <a:endParaRPr lang="en-US" sz="2800" b="1"/>
        </a:p>
      </dgm:t>
    </dgm:pt>
    <dgm:pt modelId="{63DE3E52-C210-0F42-A52C-9D3DDA3320B2}" type="sibTrans" cxnId="{EBBB565C-6076-E948-ABB3-A5FD9C984793}">
      <dgm:prSet/>
      <dgm:spPr/>
      <dgm:t>
        <a:bodyPr/>
        <a:lstStyle/>
        <a:p>
          <a:endParaRPr lang="en-US" sz="2800" b="1"/>
        </a:p>
      </dgm:t>
    </dgm:pt>
    <dgm:pt modelId="{269DCDDB-0361-D248-B83F-215AC58E8657}">
      <dgm:prSet phldrT="[Text]" custT="1"/>
      <dgm:spPr/>
      <dgm:t>
        <a:bodyPr/>
        <a:lstStyle/>
        <a:p>
          <a:endParaRPr lang="en-US" sz="1600" b="1" dirty="0">
            <a:solidFill>
              <a:srgbClr val="1B449C"/>
            </a:solidFill>
          </a:endParaRPr>
        </a:p>
      </dgm:t>
    </dgm:pt>
    <dgm:pt modelId="{A94F2350-27F4-0C4A-8DE1-F32B2223BF0B}" type="parTrans" cxnId="{F6140B99-0B82-3445-B946-4C0DAA0CB650}">
      <dgm:prSet/>
      <dgm:spPr/>
      <dgm:t>
        <a:bodyPr/>
        <a:lstStyle/>
        <a:p>
          <a:endParaRPr lang="en-US" sz="2800" b="1"/>
        </a:p>
      </dgm:t>
    </dgm:pt>
    <dgm:pt modelId="{AE69DF28-8EEA-714F-A744-A369D2A1AD6F}" type="sibTrans" cxnId="{F6140B99-0B82-3445-B946-4C0DAA0CB650}">
      <dgm:prSet/>
      <dgm:spPr/>
      <dgm:t>
        <a:bodyPr/>
        <a:lstStyle/>
        <a:p>
          <a:endParaRPr lang="en-US" sz="2800" b="1"/>
        </a:p>
      </dgm:t>
    </dgm:pt>
    <dgm:pt modelId="{9B059424-317F-894E-B28A-58AB4FE81E2F}">
      <dgm:prSet phldrT="[Text]" custT="1"/>
      <dgm:spPr/>
      <dgm:t>
        <a:bodyPr/>
        <a:lstStyle/>
        <a:p>
          <a:endParaRPr lang="en-US" sz="1600" b="1" dirty="0">
            <a:solidFill>
              <a:srgbClr val="1B449C"/>
            </a:solidFill>
          </a:endParaRPr>
        </a:p>
      </dgm:t>
    </dgm:pt>
    <dgm:pt modelId="{1C6ABB52-9996-EB4D-B333-4BE799317BCC}" type="parTrans" cxnId="{E2705366-33DC-4C42-BBB8-A163461563D3}">
      <dgm:prSet/>
      <dgm:spPr/>
      <dgm:t>
        <a:bodyPr/>
        <a:lstStyle/>
        <a:p>
          <a:endParaRPr lang="en-US" sz="2800" b="1"/>
        </a:p>
      </dgm:t>
    </dgm:pt>
    <dgm:pt modelId="{50327650-4CD3-4C4F-BD40-4F00A467544F}" type="sibTrans" cxnId="{E2705366-33DC-4C42-BBB8-A163461563D3}">
      <dgm:prSet/>
      <dgm:spPr/>
      <dgm:t>
        <a:bodyPr/>
        <a:lstStyle/>
        <a:p>
          <a:endParaRPr lang="en-US" sz="2800" b="1"/>
        </a:p>
      </dgm:t>
    </dgm:pt>
    <dgm:pt modelId="{3541AB91-9C7F-9B49-958F-59B5CDF02B54}">
      <dgm:prSet phldrT="[Text]" custT="1"/>
      <dgm:spPr/>
      <dgm:t>
        <a:bodyPr/>
        <a:lstStyle/>
        <a:p>
          <a:endParaRPr lang="en-US" sz="1600" b="1" dirty="0">
            <a:solidFill>
              <a:srgbClr val="1B449C"/>
            </a:solidFill>
          </a:endParaRPr>
        </a:p>
      </dgm:t>
    </dgm:pt>
    <dgm:pt modelId="{ACD7611E-CE9D-674F-BC01-4D3A6E22FC1B}" type="parTrans" cxnId="{EB59C9C1-EC11-4640-AED5-46BD2A2E0653}">
      <dgm:prSet/>
      <dgm:spPr/>
      <dgm:t>
        <a:bodyPr/>
        <a:lstStyle/>
        <a:p>
          <a:endParaRPr lang="en-US" sz="2800" b="1"/>
        </a:p>
      </dgm:t>
    </dgm:pt>
    <dgm:pt modelId="{8EF2D732-0E81-C246-9D88-75A76FD28794}" type="sibTrans" cxnId="{EB59C9C1-EC11-4640-AED5-46BD2A2E0653}">
      <dgm:prSet/>
      <dgm:spPr/>
      <dgm:t>
        <a:bodyPr/>
        <a:lstStyle/>
        <a:p>
          <a:endParaRPr lang="en-US" sz="2800" b="1"/>
        </a:p>
      </dgm:t>
    </dgm:pt>
    <dgm:pt modelId="{AEC038D3-F9A9-8042-96EC-29E91444C672}">
      <dgm:prSet custT="1"/>
      <dgm:spPr/>
      <dgm:t>
        <a:bodyPr/>
        <a:lstStyle/>
        <a:p>
          <a:endParaRPr lang="en-US" sz="1600" b="1" dirty="0">
            <a:solidFill>
              <a:srgbClr val="1B449C"/>
            </a:solidFill>
          </a:endParaRPr>
        </a:p>
      </dgm:t>
    </dgm:pt>
    <dgm:pt modelId="{32725CB0-0270-B44F-939D-E0C7C81DF3A8}" type="parTrans" cxnId="{3D9A1FB1-6118-C64C-929D-71FC23743731}">
      <dgm:prSet/>
      <dgm:spPr/>
      <dgm:t>
        <a:bodyPr/>
        <a:lstStyle/>
        <a:p>
          <a:endParaRPr lang="en-US" sz="2800" b="1"/>
        </a:p>
      </dgm:t>
    </dgm:pt>
    <dgm:pt modelId="{58733A37-0247-524B-8F54-A7331032811E}" type="sibTrans" cxnId="{3D9A1FB1-6118-C64C-929D-71FC23743731}">
      <dgm:prSet/>
      <dgm:spPr/>
      <dgm:t>
        <a:bodyPr/>
        <a:lstStyle/>
        <a:p>
          <a:endParaRPr lang="en-US" sz="2800" b="1"/>
        </a:p>
      </dgm:t>
    </dgm:pt>
    <dgm:pt modelId="{9ABE8788-AFAF-EA44-BC56-85767C029F43}" type="pres">
      <dgm:prSet presAssocID="{20C77D7B-BA0C-B34E-8E8E-2D6FF17FB8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70B442-210D-404F-8BDE-7F888ECE7A15}" type="pres">
      <dgm:prSet presAssocID="{6A9B65BB-0EAF-2C4E-8609-621EFFD32565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12B8F6-B062-564E-B7A1-122693734AEC}" type="pres">
      <dgm:prSet presAssocID="{63DE3E52-C210-0F42-A52C-9D3DDA3320B2}" presName="space" presStyleCnt="0"/>
      <dgm:spPr/>
      <dgm:t>
        <a:bodyPr/>
        <a:lstStyle/>
        <a:p>
          <a:endParaRPr lang="en-US"/>
        </a:p>
      </dgm:t>
    </dgm:pt>
    <dgm:pt modelId="{31069EBA-89CC-4246-A828-6F7163C3676F}" type="pres">
      <dgm:prSet presAssocID="{269DCDDB-0361-D248-B83F-215AC58E8657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AA80A-3F40-324F-BF95-C484D7AFE1FF}" type="pres">
      <dgm:prSet presAssocID="{AE69DF28-8EEA-714F-A744-A369D2A1AD6F}" presName="space" presStyleCnt="0"/>
      <dgm:spPr/>
      <dgm:t>
        <a:bodyPr/>
        <a:lstStyle/>
        <a:p>
          <a:endParaRPr lang="en-US"/>
        </a:p>
      </dgm:t>
    </dgm:pt>
    <dgm:pt modelId="{8A280F6A-50BB-C646-8851-EF464DB8AEA7}" type="pres">
      <dgm:prSet presAssocID="{9B059424-317F-894E-B28A-58AB4FE81E2F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81131B-D70D-EE44-B5AE-1A366675E595}" type="pres">
      <dgm:prSet presAssocID="{50327650-4CD3-4C4F-BD40-4F00A467544F}" presName="space" presStyleCnt="0"/>
      <dgm:spPr/>
      <dgm:t>
        <a:bodyPr/>
        <a:lstStyle/>
        <a:p>
          <a:endParaRPr lang="en-US"/>
        </a:p>
      </dgm:t>
    </dgm:pt>
    <dgm:pt modelId="{B77FC5DD-FA26-7A4E-BDE7-8DAA1DB5C27E}" type="pres">
      <dgm:prSet presAssocID="{3541AB91-9C7F-9B49-958F-59B5CDF02B54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01E01-D87A-E745-BC70-CC6651A0CDBB}" type="pres">
      <dgm:prSet presAssocID="{8EF2D732-0E81-C246-9D88-75A76FD28794}" presName="space" presStyleCnt="0"/>
      <dgm:spPr/>
      <dgm:t>
        <a:bodyPr/>
        <a:lstStyle/>
        <a:p>
          <a:endParaRPr lang="en-US"/>
        </a:p>
      </dgm:t>
    </dgm:pt>
    <dgm:pt modelId="{D5EF309F-B1D5-4F48-AD59-1FD735B599A3}" type="pres">
      <dgm:prSet presAssocID="{AEC038D3-F9A9-8042-96EC-29E91444C672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5C2291-595F-3F4E-8852-2826577C0569}" type="presOf" srcId="{AEC038D3-F9A9-8042-96EC-29E91444C672}" destId="{D5EF309F-B1D5-4F48-AD59-1FD735B599A3}" srcOrd="0" destOrd="0" presId="urn:microsoft.com/office/officeart/2005/8/layout/venn3"/>
    <dgm:cxn modelId="{F6140B99-0B82-3445-B946-4C0DAA0CB650}" srcId="{20C77D7B-BA0C-B34E-8E8E-2D6FF17FB86D}" destId="{269DCDDB-0361-D248-B83F-215AC58E8657}" srcOrd="1" destOrd="0" parTransId="{A94F2350-27F4-0C4A-8DE1-F32B2223BF0B}" sibTransId="{AE69DF28-8EEA-714F-A744-A369D2A1AD6F}"/>
    <dgm:cxn modelId="{71892315-3438-A246-94CA-7174C538D755}" type="presOf" srcId="{9B059424-317F-894E-B28A-58AB4FE81E2F}" destId="{8A280F6A-50BB-C646-8851-EF464DB8AEA7}" srcOrd="0" destOrd="0" presId="urn:microsoft.com/office/officeart/2005/8/layout/venn3"/>
    <dgm:cxn modelId="{3D9A1FB1-6118-C64C-929D-71FC23743731}" srcId="{20C77D7B-BA0C-B34E-8E8E-2D6FF17FB86D}" destId="{AEC038D3-F9A9-8042-96EC-29E91444C672}" srcOrd="4" destOrd="0" parTransId="{32725CB0-0270-B44F-939D-E0C7C81DF3A8}" sibTransId="{58733A37-0247-524B-8F54-A7331032811E}"/>
    <dgm:cxn modelId="{EB59C9C1-EC11-4640-AED5-46BD2A2E0653}" srcId="{20C77D7B-BA0C-B34E-8E8E-2D6FF17FB86D}" destId="{3541AB91-9C7F-9B49-958F-59B5CDF02B54}" srcOrd="3" destOrd="0" parTransId="{ACD7611E-CE9D-674F-BC01-4D3A6E22FC1B}" sibTransId="{8EF2D732-0E81-C246-9D88-75A76FD28794}"/>
    <dgm:cxn modelId="{CE8D203F-91B5-8E4B-AC54-F9028C7E4F03}" type="presOf" srcId="{3541AB91-9C7F-9B49-958F-59B5CDF02B54}" destId="{B77FC5DD-FA26-7A4E-BDE7-8DAA1DB5C27E}" srcOrd="0" destOrd="0" presId="urn:microsoft.com/office/officeart/2005/8/layout/venn3"/>
    <dgm:cxn modelId="{EBBB565C-6076-E948-ABB3-A5FD9C984793}" srcId="{20C77D7B-BA0C-B34E-8E8E-2D6FF17FB86D}" destId="{6A9B65BB-0EAF-2C4E-8609-621EFFD32565}" srcOrd="0" destOrd="0" parTransId="{AFB966E0-D748-CF4B-9ACB-96A74A9B4732}" sibTransId="{63DE3E52-C210-0F42-A52C-9D3DDA3320B2}"/>
    <dgm:cxn modelId="{43D40F0C-7BB8-8F43-A94C-47DB8DEFB79B}" type="presOf" srcId="{6A9B65BB-0EAF-2C4E-8609-621EFFD32565}" destId="{C170B442-210D-404F-8BDE-7F888ECE7A15}" srcOrd="0" destOrd="0" presId="urn:microsoft.com/office/officeart/2005/8/layout/venn3"/>
    <dgm:cxn modelId="{CC11D9BB-48D0-C444-B4D4-CA2F4058301C}" type="presOf" srcId="{269DCDDB-0361-D248-B83F-215AC58E8657}" destId="{31069EBA-89CC-4246-A828-6F7163C3676F}" srcOrd="0" destOrd="0" presId="urn:microsoft.com/office/officeart/2005/8/layout/venn3"/>
    <dgm:cxn modelId="{E2705366-33DC-4C42-BBB8-A163461563D3}" srcId="{20C77D7B-BA0C-B34E-8E8E-2D6FF17FB86D}" destId="{9B059424-317F-894E-B28A-58AB4FE81E2F}" srcOrd="2" destOrd="0" parTransId="{1C6ABB52-9996-EB4D-B333-4BE799317BCC}" sibTransId="{50327650-4CD3-4C4F-BD40-4F00A467544F}"/>
    <dgm:cxn modelId="{8589D526-E532-274C-85CB-453EE3112FB7}" type="presOf" srcId="{20C77D7B-BA0C-B34E-8E8E-2D6FF17FB86D}" destId="{9ABE8788-AFAF-EA44-BC56-85767C029F43}" srcOrd="0" destOrd="0" presId="urn:microsoft.com/office/officeart/2005/8/layout/venn3"/>
    <dgm:cxn modelId="{B8805091-5462-834B-A78A-61298214044E}" type="presParOf" srcId="{9ABE8788-AFAF-EA44-BC56-85767C029F43}" destId="{C170B442-210D-404F-8BDE-7F888ECE7A15}" srcOrd="0" destOrd="0" presId="urn:microsoft.com/office/officeart/2005/8/layout/venn3"/>
    <dgm:cxn modelId="{00567B2F-8828-4440-B1E2-7F196DB5F64B}" type="presParOf" srcId="{9ABE8788-AFAF-EA44-BC56-85767C029F43}" destId="{1612B8F6-B062-564E-B7A1-122693734AEC}" srcOrd="1" destOrd="0" presId="urn:microsoft.com/office/officeart/2005/8/layout/venn3"/>
    <dgm:cxn modelId="{FD584FFC-BDED-1E44-A46A-98B030662A1C}" type="presParOf" srcId="{9ABE8788-AFAF-EA44-BC56-85767C029F43}" destId="{31069EBA-89CC-4246-A828-6F7163C3676F}" srcOrd="2" destOrd="0" presId="urn:microsoft.com/office/officeart/2005/8/layout/venn3"/>
    <dgm:cxn modelId="{21E5D898-7A37-6842-AA17-D28EEB1FA3E3}" type="presParOf" srcId="{9ABE8788-AFAF-EA44-BC56-85767C029F43}" destId="{A99AA80A-3F40-324F-BF95-C484D7AFE1FF}" srcOrd="3" destOrd="0" presId="urn:microsoft.com/office/officeart/2005/8/layout/venn3"/>
    <dgm:cxn modelId="{212926B3-84A7-064A-BD0B-0F2C98EB64E8}" type="presParOf" srcId="{9ABE8788-AFAF-EA44-BC56-85767C029F43}" destId="{8A280F6A-50BB-C646-8851-EF464DB8AEA7}" srcOrd="4" destOrd="0" presId="urn:microsoft.com/office/officeart/2005/8/layout/venn3"/>
    <dgm:cxn modelId="{95908FBE-43A7-FD4B-A366-847F795A8D8D}" type="presParOf" srcId="{9ABE8788-AFAF-EA44-BC56-85767C029F43}" destId="{B181131B-D70D-EE44-B5AE-1A366675E595}" srcOrd="5" destOrd="0" presId="urn:microsoft.com/office/officeart/2005/8/layout/venn3"/>
    <dgm:cxn modelId="{ED1EDA2F-D891-244B-BC77-1536AF5DC31D}" type="presParOf" srcId="{9ABE8788-AFAF-EA44-BC56-85767C029F43}" destId="{B77FC5DD-FA26-7A4E-BDE7-8DAA1DB5C27E}" srcOrd="6" destOrd="0" presId="urn:microsoft.com/office/officeart/2005/8/layout/venn3"/>
    <dgm:cxn modelId="{99C94715-AA46-5046-B0BA-F867B6EF3FB7}" type="presParOf" srcId="{9ABE8788-AFAF-EA44-BC56-85767C029F43}" destId="{ABE01E01-D87A-E745-BC70-CC6651A0CDBB}" srcOrd="7" destOrd="0" presId="urn:microsoft.com/office/officeart/2005/8/layout/venn3"/>
    <dgm:cxn modelId="{2DCF251C-7863-7E47-A275-AF739D9F086B}" type="presParOf" srcId="{9ABE8788-AFAF-EA44-BC56-85767C029F43}" destId="{D5EF309F-B1D5-4F48-AD59-1FD735B599A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3CBCFE6-0358-4347-B47B-66AF7E119CB0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954351-1E8B-4744-8935-8D733F57EE0F}">
      <dgm:prSet phldrT="[Text]" custT="1"/>
      <dgm:spPr>
        <a:gradFill rotWithShape="0">
          <a:gsLst>
            <a:gs pos="100000">
              <a:srgbClr val="1B449C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1600" b="1" dirty="0" smtClean="0"/>
            <a:t>Entrepreneurs</a:t>
          </a:r>
          <a:endParaRPr lang="en-US" sz="1600" b="1" dirty="0"/>
        </a:p>
      </dgm:t>
    </dgm:pt>
    <dgm:pt modelId="{CA2D5F39-5AF7-8249-A817-58DF7F701595}" type="parTrans" cxnId="{F5CAF434-4AF0-3F4D-B20F-F8D4CF389785}">
      <dgm:prSet/>
      <dgm:spPr/>
      <dgm:t>
        <a:bodyPr/>
        <a:lstStyle/>
        <a:p>
          <a:endParaRPr lang="en-US"/>
        </a:p>
      </dgm:t>
    </dgm:pt>
    <dgm:pt modelId="{DD811091-2CC5-3B42-8FB1-B120B0FD8918}" type="sibTrans" cxnId="{F5CAF434-4AF0-3F4D-B20F-F8D4CF389785}">
      <dgm:prSet/>
      <dgm:spPr/>
      <dgm:t>
        <a:bodyPr/>
        <a:lstStyle/>
        <a:p>
          <a:endParaRPr lang="en-US"/>
        </a:p>
      </dgm:t>
    </dgm:pt>
    <dgm:pt modelId="{0D65351B-186F-9A46-ADC0-E2E6C2D98F47}">
      <dgm:prSet phldrT="[Text]" custT="1"/>
      <dgm:spPr>
        <a:gradFill rotWithShape="0">
          <a:gsLst>
            <a:gs pos="100000">
              <a:srgbClr val="1B449C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1400" dirty="0" smtClean="0"/>
            <a:t>Universities</a:t>
          </a:r>
          <a:endParaRPr lang="en-US" sz="1400" dirty="0"/>
        </a:p>
      </dgm:t>
    </dgm:pt>
    <dgm:pt modelId="{74EDB23D-DED7-3343-A95F-B34B2A05FDDB}" type="parTrans" cxnId="{FD54AABF-4835-A14A-A2E1-DE8653C2B8A9}">
      <dgm:prSet/>
      <dgm:spPr/>
      <dgm:t>
        <a:bodyPr/>
        <a:lstStyle/>
        <a:p>
          <a:endParaRPr lang="en-US"/>
        </a:p>
      </dgm:t>
    </dgm:pt>
    <dgm:pt modelId="{A2B47A68-C564-9847-B2A5-38363B2C296F}" type="sibTrans" cxnId="{FD54AABF-4835-A14A-A2E1-DE8653C2B8A9}">
      <dgm:prSet/>
      <dgm:spPr/>
      <dgm:t>
        <a:bodyPr/>
        <a:lstStyle/>
        <a:p>
          <a:endParaRPr lang="en-US"/>
        </a:p>
      </dgm:t>
    </dgm:pt>
    <dgm:pt modelId="{46BCCE19-1E9F-B942-A791-293BFF4359D0}">
      <dgm:prSet phldrT="[Text]" custT="1"/>
      <dgm:spPr>
        <a:gradFill rotWithShape="0">
          <a:gsLst>
            <a:gs pos="0">
              <a:srgbClr val="1B449C"/>
            </a:gs>
            <a:gs pos="100000">
              <a:srgbClr val="1B449C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1400" dirty="0" smtClean="0"/>
            <a:t>Relevant Public Institutions</a:t>
          </a:r>
          <a:endParaRPr lang="en-US" sz="1400" dirty="0"/>
        </a:p>
      </dgm:t>
    </dgm:pt>
    <dgm:pt modelId="{73352655-0A75-7442-B324-14C596ED87F0}" type="parTrans" cxnId="{D09D54BE-68A9-9148-B197-56BD4C5AF12E}">
      <dgm:prSet/>
      <dgm:spPr/>
      <dgm:t>
        <a:bodyPr/>
        <a:lstStyle/>
        <a:p>
          <a:endParaRPr lang="en-US"/>
        </a:p>
      </dgm:t>
    </dgm:pt>
    <dgm:pt modelId="{28D0AE8D-B9FF-BD45-96E4-142A9E0CD742}" type="sibTrans" cxnId="{D09D54BE-68A9-9148-B197-56BD4C5AF12E}">
      <dgm:prSet/>
      <dgm:spPr/>
      <dgm:t>
        <a:bodyPr/>
        <a:lstStyle/>
        <a:p>
          <a:endParaRPr lang="en-US"/>
        </a:p>
      </dgm:t>
    </dgm:pt>
    <dgm:pt modelId="{A2CDB848-C690-664A-8DC1-A7CA1447246E}">
      <dgm:prSet phldrT="[Text]" custT="1"/>
      <dgm:spPr>
        <a:gradFill rotWithShape="0">
          <a:gsLst>
            <a:gs pos="100000">
              <a:srgbClr val="1B449C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1400" dirty="0" smtClean="0"/>
            <a:t>Investors and Mentors</a:t>
          </a:r>
          <a:endParaRPr lang="en-US" sz="1400" dirty="0"/>
        </a:p>
      </dgm:t>
    </dgm:pt>
    <dgm:pt modelId="{B346889C-8C6E-E644-AC98-972891DD0592}" type="parTrans" cxnId="{D7AFF887-91FC-6B4E-91E5-D9FD3C31B45B}">
      <dgm:prSet/>
      <dgm:spPr/>
      <dgm:t>
        <a:bodyPr/>
        <a:lstStyle/>
        <a:p>
          <a:endParaRPr lang="en-US"/>
        </a:p>
      </dgm:t>
    </dgm:pt>
    <dgm:pt modelId="{2DC65A83-09A4-ED48-BA31-C7D2914C7072}" type="sibTrans" cxnId="{D7AFF887-91FC-6B4E-91E5-D9FD3C31B45B}">
      <dgm:prSet/>
      <dgm:spPr/>
      <dgm:t>
        <a:bodyPr/>
        <a:lstStyle/>
        <a:p>
          <a:endParaRPr lang="en-US"/>
        </a:p>
      </dgm:t>
    </dgm:pt>
    <dgm:pt modelId="{91A31198-CA42-C846-AFFA-4BE2ECD265D8}" type="pres">
      <dgm:prSet presAssocID="{73CBCFE6-0358-4347-B47B-66AF7E119CB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FB88F6-3E7A-EC44-A330-9A7DFDDF2FD3}" type="pres">
      <dgm:prSet presAssocID="{05954351-1E8B-4744-8935-8D733F57EE0F}" presName="centerShape" presStyleLbl="node0" presStyleIdx="0" presStyleCnt="1" custScaleX="128318" custScaleY="128660"/>
      <dgm:spPr/>
      <dgm:t>
        <a:bodyPr/>
        <a:lstStyle/>
        <a:p>
          <a:endParaRPr lang="en-US"/>
        </a:p>
      </dgm:t>
    </dgm:pt>
    <dgm:pt modelId="{99C20F17-DCA1-B141-96CB-79F262E13AEA}" type="pres">
      <dgm:prSet presAssocID="{74EDB23D-DED7-3343-A95F-B34B2A05FDDB}" presName="Name9" presStyleLbl="parChTrans1D2" presStyleIdx="0" presStyleCnt="3"/>
      <dgm:spPr/>
      <dgm:t>
        <a:bodyPr/>
        <a:lstStyle/>
        <a:p>
          <a:endParaRPr lang="en-US"/>
        </a:p>
      </dgm:t>
    </dgm:pt>
    <dgm:pt modelId="{E3014CFC-3FF8-744B-B778-389E72E6E524}" type="pres">
      <dgm:prSet presAssocID="{74EDB23D-DED7-3343-A95F-B34B2A05FDD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FF4B6FBE-BC5A-B546-B35D-5359E2384BE0}" type="pres">
      <dgm:prSet presAssocID="{0D65351B-186F-9A46-ADC0-E2E6C2D98F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F2E-A551-A348-B9ED-33050E7C9FD2}" type="pres">
      <dgm:prSet presAssocID="{73352655-0A75-7442-B324-14C596ED87F0}" presName="Name9" presStyleLbl="parChTrans1D2" presStyleIdx="1" presStyleCnt="3"/>
      <dgm:spPr/>
      <dgm:t>
        <a:bodyPr/>
        <a:lstStyle/>
        <a:p>
          <a:endParaRPr lang="en-US"/>
        </a:p>
      </dgm:t>
    </dgm:pt>
    <dgm:pt modelId="{48C6DDCD-F912-244B-94C2-0A9072AD12D5}" type="pres">
      <dgm:prSet presAssocID="{73352655-0A75-7442-B324-14C596ED87F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2009EFAC-F0D1-8842-8A58-8FDFA3677A06}" type="pres">
      <dgm:prSet presAssocID="{46BCCE19-1E9F-B942-A791-293BFF4359D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30B81-0E8C-284C-BF76-C4DE4C399145}" type="pres">
      <dgm:prSet presAssocID="{B346889C-8C6E-E644-AC98-972891DD0592}" presName="Name9" presStyleLbl="parChTrans1D2" presStyleIdx="2" presStyleCnt="3"/>
      <dgm:spPr/>
      <dgm:t>
        <a:bodyPr/>
        <a:lstStyle/>
        <a:p>
          <a:endParaRPr lang="en-US"/>
        </a:p>
      </dgm:t>
    </dgm:pt>
    <dgm:pt modelId="{F9E2800B-055A-F740-B888-336C7F8D383F}" type="pres">
      <dgm:prSet presAssocID="{B346889C-8C6E-E644-AC98-972891DD0592}" presName="connTx" presStyleLbl="parChTrans1D2" presStyleIdx="2" presStyleCnt="3"/>
      <dgm:spPr/>
      <dgm:t>
        <a:bodyPr/>
        <a:lstStyle/>
        <a:p>
          <a:endParaRPr lang="en-US"/>
        </a:p>
      </dgm:t>
    </dgm:pt>
    <dgm:pt modelId="{5FECEE50-43C9-8A4C-A5B6-C803A69636D2}" type="pres">
      <dgm:prSet presAssocID="{A2CDB848-C690-664A-8DC1-A7CA1447246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CAF434-4AF0-3F4D-B20F-F8D4CF389785}" srcId="{73CBCFE6-0358-4347-B47B-66AF7E119CB0}" destId="{05954351-1E8B-4744-8935-8D733F57EE0F}" srcOrd="0" destOrd="0" parTransId="{CA2D5F39-5AF7-8249-A817-58DF7F701595}" sibTransId="{DD811091-2CC5-3B42-8FB1-B120B0FD8918}"/>
    <dgm:cxn modelId="{115FAA90-5E5F-9845-9890-840CF89D2B98}" type="presOf" srcId="{B346889C-8C6E-E644-AC98-972891DD0592}" destId="{F9E2800B-055A-F740-B888-336C7F8D383F}" srcOrd="1" destOrd="0" presId="urn:microsoft.com/office/officeart/2005/8/layout/radial1"/>
    <dgm:cxn modelId="{B591F928-5A4E-7344-9A73-0ED7D877F442}" type="presOf" srcId="{0D65351B-186F-9A46-ADC0-E2E6C2D98F47}" destId="{FF4B6FBE-BC5A-B546-B35D-5359E2384BE0}" srcOrd="0" destOrd="0" presId="urn:microsoft.com/office/officeart/2005/8/layout/radial1"/>
    <dgm:cxn modelId="{B02AB089-601B-CA42-9F42-54EC0546F3C2}" type="presOf" srcId="{73352655-0A75-7442-B324-14C596ED87F0}" destId="{87718F2E-A551-A348-B9ED-33050E7C9FD2}" srcOrd="0" destOrd="0" presId="urn:microsoft.com/office/officeart/2005/8/layout/radial1"/>
    <dgm:cxn modelId="{FCC4F35E-E183-3040-A754-FE63AAF52722}" type="presOf" srcId="{73352655-0A75-7442-B324-14C596ED87F0}" destId="{48C6DDCD-F912-244B-94C2-0A9072AD12D5}" srcOrd="1" destOrd="0" presId="urn:microsoft.com/office/officeart/2005/8/layout/radial1"/>
    <dgm:cxn modelId="{FD54AABF-4835-A14A-A2E1-DE8653C2B8A9}" srcId="{05954351-1E8B-4744-8935-8D733F57EE0F}" destId="{0D65351B-186F-9A46-ADC0-E2E6C2D98F47}" srcOrd="0" destOrd="0" parTransId="{74EDB23D-DED7-3343-A95F-B34B2A05FDDB}" sibTransId="{A2B47A68-C564-9847-B2A5-38363B2C296F}"/>
    <dgm:cxn modelId="{55A41EE6-B179-FA4E-8BFD-7F80DC6014C5}" type="presOf" srcId="{46BCCE19-1E9F-B942-A791-293BFF4359D0}" destId="{2009EFAC-F0D1-8842-8A58-8FDFA3677A06}" srcOrd="0" destOrd="0" presId="urn:microsoft.com/office/officeart/2005/8/layout/radial1"/>
    <dgm:cxn modelId="{C05E9F78-7921-EA47-89AC-B4FA871FCD17}" type="presOf" srcId="{05954351-1E8B-4744-8935-8D733F57EE0F}" destId="{3CFB88F6-3E7A-EC44-A330-9A7DFDDF2FD3}" srcOrd="0" destOrd="0" presId="urn:microsoft.com/office/officeart/2005/8/layout/radial1"/>
    <dgm:cxn modelId="{D09D54BE-68A9-9148-B197-56BD4C5AF12E}" srcId="{05954351-1E8B-4744-8935-8D733F57EE0F}" destId="{46BCCE19-1E9F-B942-A791-293BFF4359D0}" srcOrd="1" destOrd="0" parTransId="{73352655-0A75-7442-B324-14C596ED87F0}" sibTransId="{28D0AE8D-B9FF-BD45-96E4-142A9E0CD742}"/>
    <dgm:cxn modelId="{7905B2F8-E982-E240-9DA0-AA6CF7A60C03}" type="presOf" srcId="{73CBCFE6-0358-4347-B47B-66AF7E119CB0}" destId="{91A31198-CA42-C846-AFFA-4BE2ECD265D8}" srcOrd="0" destOrd="0" presId="urn:microsoft.com/office/officeart/2005/8/layout/radial1"/>
    <dgm:cxn modelId="{C822296B-81FE-E34B-81E3-DCCF29700D11}" type="presOf" srcId="{74EDB23D-DED7-3343-A95F-B34B2A05FDDB}" destId="{E3014CFC-3FF8-744B-B778-389E72E6E524}" srcOrd="1" destOrd="0" presId="urn:microsoft.com/office/officeart/2005/8/layout/radial1"/>
    <dgm:cxn modelId="{B38EC2A3-0202-6D4D-A71F-4DE6A1DE6073}" type="presOf" srcId="{B346889C-8C6E-E644-AC98-972891DD0592}" destId="{FC730B81-0E8C-284C-BF76-C4DE4C399145}" srcOrd="0" destOrd="0" presId="urn:microsoft.com/office/officeart/2005/8/layout/radial1"/>
    <dgm:cxn modelId="{DD90DE24-09F2-D646-BEB3-44B0ED0401F5}" type="presOf" srcId="{74EDB23D-DED7-3343-A95F-B34B2A05FDDB}" destId="{99C20F17-DCA1-B141-96CB-79F262E13AEA}" srcOrd="0" destOrd="0" presId="urn:microsoft.com/office/officeart/2005/8/layout/radial1"/>
    <dgm:cxn modelId="{D7AFF887-91FC-6B4E-91E5-D9FD3C31B45B}" srcId="{05954351-1E8B-4744-8935-8D733F57EE0F}" destId="{A2CDB848-C690-664A-8DC1-A7CA1447246E}" srcOrd="2" destOrd="0" parTransId="{B346889C-8C6E-E644-AC98-972891DD0592}" sibTransId="{2DC65A83-09A4-ED48-BA31-C7D2914C7072}"/>
    <dgm:cxn modelId="{48FF2C74-2A75-0547-AD3E-5B53877D1382}" type="presOf" srcId="{A2CDB848-C690-664A-8DC1-A7CA1447246E}" destId="{5FECEE50-43C9-8A4C-A5B6-C803A69636D2}" srcOrd="0" destOrd="0" presId="urn:microsoft.com/office/officeart/2005/8/layout/radial1"/>
    <dgm:cxn modelId="{15F88207-6766-8349-8837-F2F03A2A8C7E}" type="presParOf" srcId="{91A31198-CA42-C846-AFFA-4BE2ECD265D8}" destId="{3CFB88F6-3E7A-EC44-A330-9A7DFDDF2FD3}" srcOrd="0" destOrd="0" presId="urn:microsoft.com/office/officeart/2005/8/layout/radial1"/>
    <dgm:cxn modelId="{345AF7C1-1CF6-B84D-BCF8-C84A747699D1}" type="presParOf" srcId="{91A31198-CA42-C846-AFFA-4BE2ECD265D8}" destId="{99C20F17-DCA1-B141-96CB-79F262E13AEA}" srcOrd="1" destOrd="0" presId="urn:microsoft.com/office/officeart/2005/8/layout/radial1"/>
    <dgm:cxn modelId="{F7A3D2CF-7441-0D47-815E-90DCB5AD6D64}" type="presParOf" srcId="{99C20F17-DCA1-B141-96CB-79F262E13AEA}" destId="{E3014CFC-3FF8-744B-B778-389E72E6E524}" srcOrd="0" destOrd="0" presId="urn:microsoft.com/office/officeart/2005/8/layout/radial1"/>
    <dgm:cxn modelId="{FB01315F-3C9B-BB40-99C6-0EF2A4077455}" type="presParOf" srcId="{91A31198-CA42-C846-AFFA-4BE2ECD265D8}" destId="{FF4B6FBE-BC5A-B546-B35D-5359E2384BE0}" srcOrd="2" destOrd="0" presId="urn:microsoft.com/office/officeart/2005/8/layout/radial1"/>
    <dgm:cxn modelId="{A7ECDD51-4303-4546-B04E-D15B87E0907D}" type="presParOf" srcId="{91A31198-CA42-C846-AFFA-4BE2ECD265D8}" destId="{87718F2E-A551-A348-B9ED-33050E7C9FD2}" srcOrd="3" destOrd="0" presId="urn:microsoft.com/office/officeart/2005/8/layout/radial1"/>
    <dgm:cxn modelId="{A1B3DF20-5AA3-3D4D-94DD-A4C42D1307B9}" type="presParOf" srcId="{87718F2E-A551-A348-B9ED-33050E7C9FD2}" destId="{48C6DDCD-F912-244B-94C2-0A9072AD12D5}" srcOrd="0" destOrd="0" presId="urn:microsoft.com/office/officeart/2005/8/layout/radial1"/>
    <dgm:cxn modelId="{44429CD7-1A03-6040-8342-8C2363A292ED}" type="presParOf" srcId="{91A31198-CA42-C846-AFFA-4BE2ECD265D8}" destId="{2009EFAC-F0D1-8842-8A58-8FDFA3677A06}" srcOrd="4" destOrd="0" presId="urn:microsoft.com/office/officeart/2005/8/layout/radial1"/>
    <dgm:cxn modelId="{1B9FE453-6D1C-2D4C-9123-C0DFEB5189EE}" type="presParOf" srcId="{91A31198-CA42-C846-AFFA-4BE2ECD265D8}" destId="{FC730B81-0E8C-284C-BF76-C4DE4C399145}" srcOrd="5" destOrd="0" presId="urn:microsoft.com/office/officeart/2005/8/layout/radial1"/>
    <dgm:cxn modelId="{00590C5F-79F4-BF4B-AF02-CD92A19E1A02}" type="presParOf" srcId="{FC730B81-0E8C-284C-BF76-C4DE4C399145}" destId="{F9E2800B-055A-F740-B888-336C7F8D383F}" srcOrd="0" destOrd="0" presId="urn:microsoft.com/office/officeart/2005/8/layout/radial1"/>
    <dgm:cxn modelId="{2CFB2263-DBFC-BF4C-A3B6-0C3C53C90169}" type="presParOf" srcId="{91A31198-CA42-C846-AFFA-4BE2ECD265D8}" destId="{5FECEE50-43C9-8A4C-A5B6-C803A69636D2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E82F582-0D1B-4D86-BFA2-2984E5DE26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2EAC76C-6BF2-42F4-B27F-AF469CC36B34}">
      <dgm:prSet phldrT="[Metin]" custT="1"/>
      <dgm:spPr>
        <a:solidFill>
          <a:schemeClr val="bg1"/>
        </a:solidFill>
        <a:ln w="25400">
          <a:solidFill>
            <a:srgbClr val="1B449C"/>
          </a:solidFill>
        </a:ln>
      </dgm:spPr>
      <dgm:t>
        <a:bodyPr/>
        <a:lstStyle/>
        <a:p>
          <a:r>
            <a:rPr lang="tr-TR" sz="2400" b="1" dirty="0">
              <a:solidFill>
                <a:srgbClr val="1B449C"/>
              </a:solidFill>
              <a:latin typeface="+mj-lt"/>
            </a:rPr>
            <a:t>Sports </a:t>
          </a:r>
          <a:r>
            <a:rPr lang="tr-TR" sz="2400" b="1" dirty="0" err="1">
              <a:solidFill>
                <a:srgbClr val="1B449C"/>
              </a:solidFill>
              <a:latin typeface="+mj-lt"/>
            </a:rPr>
            <a:t>and</a:t>
          </a:r>
          <a:r>
            <a:rPr lang="tr-TR" sz="2400" b="1" dirty="0">
              <a:solidFill>
                <a:srgbClr val="1B449C"/>
              </a:solidFill>
              <a:latin typeface="+mj-lt"/>
            </a:rPr>
            <a:t> </a:t>
          </a:r>
          <a:r>
            <a:rPr lang="tr-TR" sz="2400" b="1" dirty="0" err="1">
              <a:solidFill>
                <a:srgbClr val="1B449C"/>
              </a:solidFill>
              <a:latin typeface="+mj-lt"/>
            </a:rPr>
            <a:t>Health</a:t>
          </a:r>
          <a:r>
            <a:rPr lang="tr-TR" sz="2400" b="1" dirty="0">
              <a:solidFill>
                <a:srgbClr val="1B449C"/>
              </a:solidFill>
              <a:latin typeface="+mj-lt"/>
            </a:rPr>
            <a:t> Center</a:t>
          </a:r>
        </a:p>
      </dgm:t>
    </dgm:pt>
    <dgm:pt modelId="{2224E7F9-1BE5-4B68-83C9-0DB40CC74667}" type="parTrans" cxnId="{2F6E21C4-334A-48CC-9827-CDFC160CA02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347AF258-570B-4BA0-9209-8751CC755730}" type="sibTrans" cxnId="{2F6E21C4-334A-48CC-9827-CDFC160CA02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9E5E7462-D469-4D59-989E-743F73E1779B}">
      <dgm:prSet phldrT="[Metin]" custT="1"/>
      <dgm:spPr>
        <a:solidFill>
          <a:schemeClr val="bg1"/>
        </a:solidFill>
        <a:ln w="25400">
          <a:solidFill>
            <a:srgbClr val="1B449C"/>
          </a:solidFill>
        </a:ln>
      </dgm:spPr>
      <dgm:t>
        <a:bodyPr/>
        <a:lstStyle/>
        <a:p>
          <a:pPr algn="l"/>
          <a:r>
            <a:rPr lang="tr-TR" sz="2400" b="1" dirty="0" err="1">
              <a:solidFill>
                <a:srgbClr val="1B449C"/>
              </a:solidFill>
              <a:latin typeface="+mj-lt"/>
            </a:rPr>
            <a:t>Dining</a:t>
          </a:r>
          <a:r>
            <a:rPr lang="tr-TR" sz="2400" b="1" dirty="0">
              <a:solidFill>
                <a:srgbClr val="1B449C"/>
              </a:solidFill>
              <a:latin typeface="+mj-lt"/>
            </a:rPr>
            <a:t> </a:t>
          </a:r>
          <a:r>
            <a:rPr lang="tr-TR" sz="2400" b="1" dirty="0" err="1">
              <a:solidFill>
                <a:srgbClr val="1B449C"/>
              </a:solidFill>
              <a:latin typeface="+mj-lt"/>
            </a:rPr>
            <a:t>Facilities</a:t>
          </a:r>
          <a:r>
            <a:rPr lang="tr-TR" sz="2400" b="1" dirty="0">
              <a:solidFill>
                <a:srgbClr val="1B449C"/>
              </a:solidFill>
              <a:latin typeface="+mj-lt"/>
            </a:rPr>
            <a:t> </a:t>
          </a:r>
        </a:p>
      </dgm:t>
    </dgm:pt>
    <dgm:pt modelId="{93774228-5611-4F20-A5F2-E991728FF79A}" type="parTrans" cxnId="{F274B04C-D53D-43FC-83C3-09387C7FD0F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6483A29-EF00-41AD-857A-62A4FCB0FE96}" type="sibTrans" cxnId="{F274B04C-D53D-43FC-83C3-09387C7FD0F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57D5870F-58F5-47D6-9AFA-0A6538D9F0F3}">
      <dgm:prSet phldrT="[Metin]" custT="1"/>
      <dgm:spPr>
        <a:ln>
          <a:noFill/>
        </a:ln>
      </dgm:spPr>
      <dgm:t>
        <a:bodyPr/>
        <a:lstStyle/>
        <a:p>
          <a:r>
            <a:rPr lang="tr-TR" sz="1800" dirty="0" err="1">
              <a:solidFill>
                <a:srgbClr val="1B449C"/>
              </a:solidFill>
              <a:latin typeface="+mn-lt"/>
            </a:rPr>
            <a:t>Free</a:t>
          </a:r>
          <a:r>
            <a:rPr lang="tr-TR" sz="1800" dirty="0">
              <a:solidFill>
                <a:srgbClr val="1B449C"/>
              </a:solidFill>
              <a:latin typeface="+mn-lt"/>
            </a:rPr>
            <a:t>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entrance</a:t>
          </a:r>
          <a:r>
            <a:rPr lang="tr-TR" sz="1800" dirty="0">
              <a:solidFill>
                <a:srgbClr val="1B449C"/>
              </a:solidFill>
              <a:latin typeface="+mn-lt"/>
            </a:rPr>
            <a:t>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to</a:t>
          </a:r>
          <a:r>
            <a:rPr lang="tr-TR" sz="1800" dirty="0">
              <a:solidFill>
                <a:srgbClr val="1B449C"/>
              </a:solidFill>
              <a:latin typeface="+mn-lt"/>
            </a:rPr>
            <a:t>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the</a:t>
          </a:r>
          <a:r>
            <a:rPr lang="tr-TR" sz="1800" dirty="0">
              <a:solidFill>
                <a:srgbClr val="1B449C"/>
              </a:solidFill>
              <a:latin typeface="+mn-lt"/>
            </a:rPr>
            <a:t> Sports Center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during</a:t>
          </a:r>
          <a:r>
            <a:rPr lang="tr-TR" sz="1800" dirty="0">
              <a:solidFill>
                <a:srgbClr val="1B449C"/>
              </a:solidFill>
              <a:latin typeface="+mn-lt"/>
            </a:rPr>
            <a:t>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specified</a:t>
          </a:r>
          <a:r>
            <a:rPr lang="tr-TR" sz="1800" dirty="0">
              <a:solidFill>
                <a:srgbClr val="1B449C"/>
              </a:solidFill>
              <a:latin typeface="+mn-lt"/>
            </a:rPr>
            <a:t>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periods</a:t>
          </a:r>
          <a:r>
            <a:rPr lang="tr-TR" sz="1800" dirty="0">
              <a:solidFill>
                <a:srgbClr val="1B449C"/>
              </a:solidFill>
              <a:latin typeface="+mn-lt"/>
            </a:rPr>
            <a:t> of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the</a:t>
          </a:r>
          <a:r>
            <a:rPr lang="tr-TR" sz="1800" dirty="0">
              <a:solidFill>
                <a:srgbClr val="1B449C"/>
              </a:solidFill>
              <a:latin typeface="+mn-lt"/>
            </a:rPr>
            <a:t>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day</a:t>
          </a:r>
          <a:r>
            <a:rPr lang="tr-TR" sz="1800" dirty="0">
              <a:solidFill>
                <a:srgbClr val="1B449C"/>
              </a:solidFill>
              <a:latin typeface="+mn-lt"/>
            </a:rPr>
            <a:t>,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for</a:t>
          </a:r>
          <a:r>
            <a:rPr lang="tr-TR" sz="1800" dirty="0">
              <a:solidFill>
                <a:srgbClr val="1B449C"/>
              </a:solidFill>
              <a:latin typeface="+mn-lt"/>
            </a:rPr>
            <a:t> </a:t>
          </a:r>
          <a:r>
            <a:rPr lang="tr-TR" sz="1800" dirty="0" err="1">
              <a:solidFill>
                <a:srgbClr val="1B449C"/>
              </a:solidFill>
              <a:latin typeface="+mn-lt"/>
            </a:rPr>
            <a:t>students</a:t>
          </a:r>
          <a:endParaRPr lang="tr-TR" sz="1600" dirty="0">
            <a:solidFill>
              <a:srgbClr val="1B449C"/>
            </a:solidFill>
            <a:latin typeface="+mj-lt"/>
          </a:endParaRPr>
        </a:p>
      </dgm:t>
    </dgm:pt>
    <dgm:pt modelId="{12975E25-BF65-4EC6-9900-68A5E39D5D85}" type="parTrans" cxnId="{3C9188EF-B384-4913-89ED-27455EBF189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BBD904C-FDDB-4536-B700-312401172224}" type="sibTrans" cxnId="{3C9188EF-B384-4913-89ED-27455EBF189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A5E73E2-A799-45CB-811C-ACF587BAEC18}">
      <dgm:prSet phldrT="[Metin]" custT="1"/>
      <dgm:spPr/>
      <dgm:t>
        <a:bodyPr/>
        <a:lstStyle/>
        <a:p>
          <a:r>
            <a:rPr lang="tr-TR" sz="1800" b="0" i="0" dirty="0" err="1">
              <a:solidFill>
                <a:srgbClr val="1B449C"/>
              </a:solidFill>
            </a:rPr>
            <a:t>Variety</a:t>
          </a:r>
          <a:r>
            <a:rPr lang="tr-TR" sz="1800" b="0" i="0" dirty="0">
              <a:solidFill>
                <a:srgbClr val="1B449C"/>
              </a:solidFill>
            </a:rPr>
            <a:t> of r</a:t>
          </a:r>
          <a:r>
            <a:rPr lang="en-US" sz="1800" b="0" i="0" dirty="0" err="1">
              <a:solidFill>
                <a:srgbClr val="1B449C"/>
              </a:solidFill>
            </a:rPr>
            <a:t>estaurants</a:t>
          </a:r>
          <a:r>
            <a:rPr lang="en-US" sz="1800" b="0" i="0" dirty="0">
              <a:solidFill>
                <a:srgbClr val="1B449C"/>
              </a:solidFill>
            </a:rPr>
            <a:t>, bakeries</a:t>
          </a:r>
          <a:r>
            <a:rPr lang="tr-TR" sz="1800" b="0" i="0" dirty="0">
              <a:solidFill>
                <a:srgbClr val="1B449C"/>
              </a:solidFill>
            </a:rPr>
            <a:t> </a:t>
          </a:r>
          <a:r>
            <a:rPr lang="tr-TR" sz="1800" b="0" i="0" dirty="0" err="1">
              <a:solidFill>
                <a:srgbClr val="1B449C"/>
              </a:solidFill>
            </a:rPr>
            <a:t>and</a:t>
          </a:r>
          <a:r>
            <a:rPr lang="en-US" sz="1800" b="0" i="0" dirty="0">
              <a:solidFill>
                <a:srgbClr val="1B449C"/>
              </a:solidFill>
            </a:rPr>
            <a:t> </a:t>
          </a:r>
          <a:r>
            <a:rPr lang="en-US" sz="1800" b="0" i="0" dirty="0" smtClean="0">
              <a:solidFill>
                <a:srgbClr val="1B449C"/>
              </a:solidFill>
            </a:rPr>
            <a:t>markets</a:t>
          </a:r>
          <a:r>
            <a:rPr lang="tr-TR" sz="1800" b="0" i="0" dirty="0" smtClean="0">
              <a:solidFill>
                <a:srgbClr val="1B449C"/>
              </a:solidFill>
            </a:rPr>
            <a:t> -</a:t>
          </a:r>
          <a:r>
            <a:rPr lang="en-US" sz="1800" b="0" i="0" dirty="0">
              <a:solidFill>
                <a:srgbClr val="1B449C"/>
              </a:solidFill>
            </a:rPr>
            <a:t>Starbucks</a:t>
          </a:r>
          <a:r>
            <a:rPr lang="tr-TR" sz="1800" b="0" i="0" dirty="0">
              <a:solidFill>
                <a:srgbClr val="1B449C"/>
              </a:solidFill>
            </a:rPr>
            <a:t>, </a:t>
          </a:r>
          <a:r>
            <a:rPr lang="tr-TR" sz="1800" b="0" i="0" dirty="0" err="1" smtClean="0">
              <a:solidFill>
                <a:srgbClr val="1B449C"/>
              </a:solidFill>
            </a:rPr>
            <a:t>Subway</a:t>
          </a:r>
          <a:r>
            <a:rPr lang="tr-TR" sz="1800" b="0" i="0" dirty="0" smtClean="0">
              <a:solidFill>
                <a:srgbClr val="1B449C"/>
              </a:solidFill>
            </a:rPr>
            <a:t>, Çatı- </a:t>
          </a:r>
          <a:r>
            <a:rPr lang="tr-TR" sz="1800" b="0" i="0" dirty="0" err="1">
              <a:solidFill>
                <a:srgbClr val="1B449C"/>
              </a:solidFill>
            </a:rPr>
            <a:t>to</a:t>
          </a:r>
          <a:r>
            <a:rPr lang="tr-TR" sz="1800" b="0" i="0" dirty="0">
              <a:solidFill>
                <a:srgbClr val="1B449C"/>
              </a:solidFill>
            </a:rPr>
            <a:t> </a:t>
          </a:r>
          <a:r>
            <a:rPr lang="tr-TR" sz="1800" b="0" i="0" dirty="0" err="1">
              <a:solidFill>
                <a:srgbClr val="1B449C"/>
              </a:solidFill>
            </a:rPr>
            <a:t>meet</a:t>
          </a:r>
          <a:r>
            <a:rPr lang="tr-TR" sz="1800" b="0" i="0" dirty="0">
              <a:solidFill>
                <a:srgbClr val="1B449C"/>
              </a:solidFill>
            </a:rPr>
            <a:t> </a:t>
          </a:r>
          <a:r>
            <a:rPr lang="tr-TR" sz="1800" b="0" i="0" dirty="0" err="1">
              <a:solidFill>
                <a:srgbClr val="1B449C"/>
              </a:solidFill>
            </a:rPr>
            <a:t>our</a:t>
          </a:r>
          <a:r>
            <a:rPr lang="tr-TR" sz="1800" b="0" i="0" dirty="0">
              <a:solidFill>
                <a:srgbClr val="1B449C"/>
              </a:solidFill>
            </a:rPr>
            <a:t> </a:t>
          </a:r>
          <a:r>
            <a:rPr lang="tr-TR" sz="1800" b="0" i="0" dirty="0" err="1">
              <a:solidFill>
                <a:srgbClr val="1B449C"/>
              </a:solidFill>
            </a:rPr>
            <a:t>students</a:t>
          </a:r>
          <a:r>
            <a:rPr lang="tr-TR" sz="1800" b="0" i="0" dirty="0">
              <a:solidFill>
                <a:srgbClr val="1B449C"/>
              </a:solidFill>
            </a:rPr>
            <a:t>’ </a:t>
          </a:r>
          <a:r>
            <a:rPr lang="tr-TR" sz="1800" b="0" i="0" dirty="0" err="1">
              <a:solidFill>
                <a:srgbClr val="1B449C"/>
              </a:solidFill>
            </a:rPr>
            <a:t>expectations</a:t>
          </a:r>
          <a:r>
            <a:rPr lang="tr-TR" sz="1800" b="0" i="0" dirty="0">
              <a:solidFill>
                <a:srgbClr val="1B449C"/>
              </a:solidFill>
            </a:rPr>
            <a:t>.</a:t>
          </a:r>
          <a:endParaRPr lang="tr-TR" sz="1800" b="0" dirty="0">
            <a:solidFill>
              <a:srgbClr val="1B449C"/>
            </a:solidFill>
            <a:latin typeface="+mj-lt"/>
          </a:endParaRPr>
        </a:p>
      </dgm:t>
    </dgm:pt>
    <dgm:pt modelId="{1A812C82-0671-4DC7-9BDB-34827A5A8B37}" type="parTrans" cxnId="{5C96AA1B-EAE3-40CC-B3C3-7DFEE0B0EA0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9CCC2A8-B18C-4298-AC41-713799B520A0}" type="sibTrans" cxnId="{5C96AA1B-EAE3-40CC-B3C3-7DFEE0B0EA0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FA418A8-D41D-FF4B-B440-85F8A15D3E4B}">
      <dgm:prSet phldrT="[Metin]" custT="1"/>
      <dgm:spPr>
        <a:ln>
          <a:noFill/>
        </a:ln>
      </dgm:spPr>
      <dgm:t>
        <a:bodyPr/>
        <a:lstStyle/>
        <a:p>
          <a:endParaRPr lang="tr-TR" sz="1800" dirty="0">
            <a:solidFill>
              <a:srgbClr val="1B449C"/>
            </a:solidFill>
            <a:latin typeface="+mj-lt"/>
          </a:endParaRPr>
        </a:p>
      </dgm:t>
    </dgm:pt>
    <dgm:pt modelId="{95DECE57-B543-F448-9AAB-BA998181C473}" type="parTrans" cxnId="{EB842EDE-7627-A34C-AC26-8BC5CE053F43}">
      <dgm:prSet/>
      <dgm:spPr/>
      <dgm:t>
        <a:bodyPr/>
        <a:lstStyle/>
        <a:p>
          <a:endParaRPr lang="en-US"/>
        </a:p>
      </dgm:t>
    </dgm:pt>
    <dgm:pt modelId="{9470941A-240F-884C-A355-6EBB3B8281FD}" type="sibTrans" cxnId="{EB842EDE-7627-A34C-AC26-8BC5CE053F43}">
      <dgm:prSet/>
      <dgm:spPr/>
      <dgm:t>
        <a:bodyPr/>
        <a:lstStyle/>
        <a:p>
          <a:endParaRPr lang="en-US"/>
        </a:p>
      </dgm:t>
    </dgm:pt>
    <dgm:pt modelId="{F203073B-25C9-7346-A1F4-D22FBB6143DA}">
      <dgm:prSet phldrT="[Metin]" custT="1"/>
      <dgm:spPr/>
      <dgm:t>
        <a:bodyPr/>
        <a:lstStyle/>
        <a:p>
          <a:endParaRPr lang="tr-TR" sz="2000" dirty="0">
            <a:solidFill>
              <a:srgbClr val="1B449C"/>
            </a:solidFill>
            <a:latin typeface="+mj-lt"/>
          </a:endParaRPr>
        </a:p>
      </dgm:t>
    </dgm:pt>
    <dgm:pt modelId="{5D9D765E-CE12-2846-98BF-CAF8740D2A2D}" type="parTrans" cxnId="{4BC18C82-1F14-5747-8D90-0807BC98BC84}">
      <dgm:prSet/>
      <dgm:spPr/>
      <dgm:t>
        <a:bodyPr/>
        <a:lstStyle/>
        <a:p>
          <a:endParaRPr lang="en-US"/>
        </a:p>
      </dgm:t>
    </dgm:pt>
    <dgm:pt modelId="{E0968549-D573-3B41-A27A-BD304E0DCB0F}" type="sibTrans" cxnId="{4BC18C82-1F14-5747-8D90-0807BC98BC84}">
      <dgm:prSet/>
      <dgm:spPr/>
      <dgm:t>
        <a:bodyPr/>
        <a:lstStyle/>
        <a:p>
          <a:endParaRPr lang="en-US"/>
        </a:p>
      </dgm:t>
    </dgm:pt>
    <dgm:pt modelId="{D4532116-717F-4B09-B34F-ED80C0BF430B}" type="pres">
      <dgm:prSet presAssocID="{DE82F582-0D1B-4D86-BFA2-2984E5DE26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38C3E61-952C-427B-8AE4-8A8170744F11}" type="pres">
      <dgm:prSet presAssocID="{52EAC76C-6BF2-42F4-B27F-AF469CC36B3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165C95-7E98-43F6-98D0-DEADC6555437}" type="pres">
      <dgm:prSet presAssocID="{52EAC76C-6BF2-42F4-B27F-AF469CC36B34}" presName="childText" presStyleLbl="revTx" presStyleIdx="0" presStyleCnt="2" custScaleY="1229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7934E7-4DA0-40D6-BB87-17F697D08B4F}" type="pres">
      <dgm:prSet presAssocID="{9E5E7462-D469-4D59-989E-743F73E1779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24FFC7-E7A7-4A22-8231-DA540A3CB14E}" type="pres">
      <dgm:prSet presAssocID="{9E5E7462-D469-4D59-989E-743F73E1779B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111972C-FD2A-4509-B785-64492F31F28A}" type="presOf" srcId="{52EAC76C-6BF2-42F4-B27F-AF469CC36B34}" destId="{538C3E61-952C-427B-8AE4-8A8170744F11}" srcOrd="0" destOrd="0" presId="urn:microsoft.com/office/officeart/2005/8/layout/vList2"/>
    <dgm:cxn modelId="{AC9B794C-4C68-436E-8460-BF061D2D3CA2}" type="presOf" srcId="{DE82F582-0D1B-4D86-BFA2-2984E5DE261F}" destId="{D4532116-717F-4B09-B34F-ED80C0BF430B}" srcOrd="0" destOrd="0" presId="urn:microsoft.com/office/officeart/2005/8/layout/vList2"/>
    <dgm:cxn modelId="{2DE08C76-3CCA-1E4F-B790-7E870892F3ED}" type="presOf" srcId="{CFA418A8-D41D-FF4B-B440-85F8A15D3E4B}" destId="{91165C95-7E98-43F6-98D0-DEADC6555437}" srcOrd="0" destOrd="0" presId="urn:microsoft.com/office/officeart/2005/8/layout/vList2"/>
    <dgm:cxn modelId="{F274B04C-D53D-43FC-83C3-09387C7FD0FF}" srcId="{DE82F582-0D1B-4D86-BFA2-2984E5DE261F}" destId="{9E5E7462-D469-4D59-989E-743F73E1779B}" srcOrd="1" destOrd="0" parTransId="{93774228-5611-4F20-A5F2-E991728FF79A}" sibTransId="{B6483A29-EF00-41AD-857A-62A4FCB0FE96}"/>
    <dgm:cxn modelId="{3C9188EF-B384-4913-89ED-27455EBF189E}" srcId="{52EAC76C-6BF2-42F4-B27F-AF469CC36B34}" destId="{57D5870F-58F5-47D6-9AFA-0A6538D9F0F3}" srcOrd="1" destOrd="0" parTransId="{12975E25-BF65-4EC6-9900-68A5E39D5D85}" sibTransId="{CBBD904C-FDDB-4536-B700-312401172224}"/>
    <dgm:cxn modelId="{2F6E21C4-334A-48CC-9827-CDFC160CA023}" srcId="{DE82F582-0D1B-4D86-BFA2-2984E5DE261F}" destId="{52EAC76C-6BF2-42F4-B27F-AF469CC36B34}" srcOrd="0" destOrd="0" parTransId="{2224E7F9-1BE5-4B68-83C9-0DB40CC74667}" sibTransId="{347AF258-570B-4BA0-9209-8751CC755730}"/>
    <dgm:cxn modelId="{5C96AA1B-EAE3-40CC-B3C3-7DFEE0B0EA0F}" srcId="{9E5E7462-D469-4D59-989E-743F73E1779B}" destId="{EA5E73E2-A799-45CB-811C-ACF587BAEC18}" srcOrd="1" destOrd="0" parTransId="{1A812C82-0671-4DC7-9BDB-34827A5A8B37}" sibTransId="{E9CCC2A8-B18C-4298-AC41-713799B520A0}"/>
    <dgm:cxn modelId="{930F3EC6-1414-C546-A289-CA2AF19E8D42}" type="presOf" srcId="{F203073B-25C9-7346-A1F4-D22FBB6143DA}" destId="{FE24FFC7-E7A7-4A22-8231-DA540A3CB14E}" srcOrd="0" destOrd="0" presId="urn:microsoft.com/office/officeart/2005/8/layout/vList2"/>
    <dgm:cxn modelId="{4BC18C82-1F14-5747-8D90-0807BC98BC84}" srcId="{9E5E7462-D469-4D59-989E-743F73E1779B}" destId="{F203073B-25C9-7346-A1F4-D22FBB6143DA}" srcOrd="0" destOrd="0" parTransId="{5D9D765E-CE12-2846-98BF-CAF8740D2A2D}" sibTransId="{E0968549-D573-3B41-A27A-BD304E0DCB0F}"/>
    <dgm:cxn modelId="{94075D0F-1FE6-427C-9924-97306B8FCBB3}" type="presOf" srcId="{9E5E7462-D469-4D59-989E-743F73E1779B}" destId="{907934E7-4DA0-40D6-BB87-17F697D08B4F}" srcOrd="0" destOrd="0" presId="urn:microsoft.com/office/officeart/2005/8/layout/vList2"/>
    <dgm:cxn modelId="{EB842EDE-7627-A34C-AC26-8BC5CE053F43}" srcId="{52EAC76C-6BF2-42F4-B27F-AF469CC36B34}" destId="{CFA418A8-D41D-FF4B-B440-85F8A15D3E4B}" srcOrd="0" destOrd="0" parTransId="{95DECE57-B543-F448-9AAB-BA998181C473}" sibTransId="{9470941A-240F-884C-A355-6EBB3B8281FD}"/>
    <dgm:cxn modelId="{77B9A4D6-3847-48BD-9016-174B204F06AC}" type="presOf" srcId="{57D5870F-58F5-47D6-9AFA-0A6538D9F0F3}" destId="{91165C95-7E98-43F6-98D0-DEADC6555437}" srcOrd="0" destOrd="1" presId="urn:microsoft.com/office/officeart/2005/8/layout/vList2"/>
    <dgm:cxn modelId="{F0F920D2-4B95-4474-B1A0-87F3686A10AA}" type="presOf" srcId="{EA5E73E2-A799-45CB-811C-ACF587BAEC18}" destId="{FE24FFC7-E7A7-4A22-8231-DA540A3CB14E}" srcOrd="0" destOrd="1" presId="urn:microsoft.com/office/officeart/2005/8/layout/vList2"/>
    <dgm:cxn modelId="{83AC86C7-640E-49FE-B1A3-B3F12B7F88DE}" type="presParOf" srcId="{D4532116-717F-4B09-B34F-ED80C0BF430B}" destId="{538C3E61-952C-427B-8AE4-8A8170744F11}" srcOrd="0" destOrd="0" presId="urn:microsoft.com/office/officeart/2005/8/layout/vList2"/>
    <dgm:cxn modelId="{119E97FB-0A8D-49B9-A93B-EE94B8E1727A}" type="presParOf" srcId="{D4532116-717F-4B09-B34F-ED80C0BF430B}" destId="{91165C95-7E98-43F6-98D0-DEADC6555437}" srcOrd="1" destOrd="0" presId="urn:microsoft.com/office/officeart/2005/8/layout/vList2"/>
    <dgm:cxn modelId="{3DD739C2-667E-4829-8058-4C6078374E9D}" type="presParOf" srcId="{D4532116-717F-4B09-B34F-ED80C0BF430B}" destId="{907934E7-4DA0-40D6-BB87-17F697D08B4F}" srcOrd="2" destOrd="0" presId="urn:microsoft.com/office/officeart/2005/8/layout/vList2"/>
    <dgm:cxn modelId="{3EF18EAD-58BC-4241-B9BE-DD06B4A7FB7F}" type="presParOf" srcId="{D4532116-717F-4B09-B34F-ED80C0BF430B}" destId="{FE24FFC7-E7A7-4A22-8231-DA540A3CB14E}" srcOrd="3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42DBA5-01DE-46ED-97CD-13CD83AD686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C98BEDF-8EE1-46BD-ABD9-4740CF07236D}">
      <dgm:prSet phldrT="[Metin]"/>
      <dgm:spPr>
        <a:solidFill>
          <a:srgbClr val="1B449C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 err="1" smtClean="0">
              <a:latin typeface="+mj-lt"/>
            </a:rPr>
            <a:t>Faculty</a:t>
          </a:r>
          <a:r>
            <a:rPr lang="tr-TR" b="1" dirty="0" smtClean="0">
              <a:latin typeface="+mj-lt"/>
            </a:rPr>
            <a:t> </a:t>
          </a:r>
          <a:r>
            <a:rPr lang="tr-TR" b="1" dirty="0">
              <a:latin typeface="+mj-lt"/>
            </a:rPr>
            <a:t>of </a:t>
          </a:r>
          <a:r>
            <a:rPr lang="tr-TR" b="1" dirty="0" err="1">
              <a:latin typeface="+mj-lt"/>
            </a:rPr>
            <a:t>Engineering</a:t>
          </a:r>
          <a:endParaRPr lang="tr-TR" b="1" dirty="0">
            <a:latin typeface="+mj-lt"/>
          </a:endParaRPr>
        </a:p>
      </dgm:t>
    </dgm:pt>
    <dgm:pt modelId="{77ED9FA5-DBAF-4F80-9651-2E63A146245F}" type="parTrans" cxnId="{11656A30-FEA4-4407-8851-AFE1D94D8C2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04329518-6BFC-499B-A8FE-8240168BF0CB}" type="sibTrans" cxnId="{11656A30-FEA4-4407-8851-AFE1D94D8C2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DC8C672F-4AC3-43AD-8D79-8981B5598AB7}">
      <dgm:prSet phldrT="[Metin]" custT="1"/>
      <dgm:spPr/>
      <dgm:t>
        <a:bodyPr/>
        <a:lstStyle/>
        <a:p>
          <a:r>
            <a:rPr lang="tr-TR" sz="1100" dirty="0" err="1">
              <a:latin typeface="+mj-lt"/>
            </a:rPr>
            <a:t>Computer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Engineering</a:t>
          </a:r>
          <a:endParaRPr lang="tr-TR" sz="1100" dirty="0">
            <a:latin typeface="+mj-lt"/>
          </a:endParaRPr>
        </a:p>
      </dgm:t>
    </dgm:pt>
    <dgm:pt modelId="{49559BB2-4335-46D1-91C5-EB1B2FB5E5C5}" type="parTrans" cxnId="{A850D739-2542-4018-9077-B5CE70DC103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2636E41E-C108-4942-BD48-36B1CFF88E4F}" type="sibTrans" cxnId="{A850D739-2542-4018-9077-B5CE70DC103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51B8B83D-C970-4B70-B489-0B264CFE9CAB}">
      <dgm:prSet phldrT="[Metin]" custT="1"/>
      <dgm:spPr/>
      <dgm:t>
        <a:bodyPr/>
        <a:lstStyle/>
        <a:p>
          <a:r>
            <a:rPr lang="tr-TR" sz="1100" dirty="0" err="1">
              <a:latin typeface="+mj-lt"/>
            </a:rPr>
            <a:t>Biomedical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Engineering</a:t>
          </a:r>
          <a:endParaRPr lang="tr-TR" sz="1100" dirty="0">
            <a:latin typeface="+mj-lt"/>
          </a:endParaRPr>
        </a:p>
      </dgm:t>
    </dgm:pt>
    <dgm:pt modelId="{271FAFCF-028D-4878-9B8A-29E0B0B79CD7}" type="parTrans" cxnId="{9F129C00-6533-4376-8D41-247E046AF929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9EF600B-C053-4E72-8702-15857BDC6F75}" type="sibTrans" cxnId="{9F129C00-6533-4376-8D41-247E046AF929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DEFC0A36-0135-4498-BB4C-3546D089B283}">
      <dgm:prSet phldrT="[Metin]"/>
      <dgm:spPr>
        <a:solidFill>
          <a:srgbClr val="1B449C"/>
        </a:solidFill>
      </dgm:spPr>
      <dgm:t>
        <a:bodyPr/>
        <a:lstStyle/>
        <a:p>
          <a:r>
            <a:rPr lang="tr-TR" b="1" dirty="0" err="1">
              <a:latin typeface="+mj-lt"/>
            </a:rPr>
            <a:t>Faculty</a:t>
          </a:r>
          <a:r>
            <a:rPr lang="tr-TR" b="1" dirty="0">
              <a:latin typeface="+mj-lt"/>
            </a:rPr>
            <a:t> of </a:t>
          </a:r>
          <a:r>
            <a:rPr lang="tr-TR" b="1" dirty="0" err="1">
              <a:latin typeface="+mj-lt"/>
            </a:rPr>
            <a:t>Economics</a:t>
          </a:r>
          <a:r>
            <a:rPr lang="tr-TR" b="1" dirty="0">
              <a:latin typeface="+mj-lt"/>
            </a:rPr>
            <a:t> </a:t>
          </a:r>
          <a:r>
            <a:rPr lang="tr-TR" b="1" dirty="0" err="1">
              <a:latin typeface="+mj-lt"/>
            </a:rPr>
            <a:t>and</a:t>
          </a:r>
          <a:r>
            <a:rPr lang="tr-TR" b="1" dirty="0">
              <a:latin typeface="+mj-lt"/>
            </a:rPr>
            <a:t> </a:t>
          </a:r>
          <a:r>
            <a:rPr lang="tr-TR" b="1" dirty="0" err="1">
              <a:latin typeface="+mj-lt"/>
            </a:rPr>
            <a:t>Social</a:t>
          </a:r>
          <a:r>
            <a:rPr lang="tr-TR" b="1" dirty="0">
              <a:latin typeface="+mj-lt"/>
            </a:rPr>
            <a:t> </a:t>
          </a:r>
          <a:r>
            <a:rPr lang="tr-TR" b="1" dirty="0" err="1">
              <a:latin typeface="+mj-lt"/>
            </a:rPr>
            <a:t>Sciences</a:t>
          </a:r>
          <a:endParaRPr lang="tr-TR" b="1" dirty="0">
            <a:latin typeface="+mj-lt"/>
          </a:endParaRPr>
        </a:p>
      </dgm:t>
    </dgm:pt>
    <dgm:pt modelId="{7CB56BD3-FEF4-4494-A1B3-E28A42FD9E33}" type="parTrans" cxnId="{18A62999-A637-45C9-8D31-CEA7A64B4F9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8607E95-1170-4E8D-A6E4-ADEADF182212}" type="sibTrans" cxnId="{18A62999-A637-45C9-8D31-CEA7A64B4F9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B0F99C8-BEDD-42D8-B221-1C0B18278B6B}">
      <dgm:prSet phldrT="[Metin]" custT="1"/>
      <dgm:spPr/>
      <dgm:t>
        <a:bodyPr/>
        <a:lstStyle/>
        <a:p>
          <a:r>
            <a:rPr lang="tr-TR" sz="1200" dirty="0" err="1">
              <a:latin typeface="+mj-lt"/>
            </a:rPr>
            <a:t>Economics</a:t>
          </a:r>
          <a:endParaRPr lang="tr-TR" sz="1200" dirty="0">
            <a:latin typeface="+mj-lt"/>
          </a:endParaRPr>
        </a:p>
      </dgm:t>
    </dgm:pt>
    <dgm:pt modelId="{79F12D3C-FCE7-4EBB-A82E-D8598A8BAA6C}" type="parTrans" cxnId="{3D4EE7CC-3DDA-46FF-900A-C2BBF90A7B5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52F2B73C-3192-4CF2-B141-331D402BEF4A}" type="sibTrans" cxnId="{3D4EE7CC-3DDA-46FF-900A-C2BBF90A7B5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DC47516-3772-43A7-B188-A9C49D5DDD4C}">
      <dgm:prSet phldrT="[Metin]" custT="1"/>
      <dgm:spPr/>
      <dgm:t>
        <a:bodyPr/>
        <a:lstStyle/>
        <a:p>
          <a:r>
            <a:rPr lang="tr-TR" sz="1200" dirty="0">
              <a:latin typeface="+mj-lt"/>
            </a:rPr>
            <a:t>Management</a:t>
          </a:r>
          <a:endParaRPr lang="tr-TR" sz="1100" dirty="0">
            <a:latin typeface="+mj-lt"/>
          </a:endParaRPr>
        </a:p>
      </dgm:t>
    </dgm:pt>
    <dgm:pt modelId="{DCF6C97E-AA32-415E-BC19-FBDB43E86049}" type="parTrans" cxnId="{B8AE9E40-596A-4B18-ABF7-6DFCD030934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F5C9043-2988-4869-A227-92B7DBC3110C}" type="sibTrans" cxnId="{B8AE9E40-596A-4B18-ABF7-6DFCD030934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F4ED6815-721C-450C-8C10-6FAB14565881}">
      <dgm:prSet/>
      <dgm:spPr>
        <a:solidFill>
          <a:srgbClr val="1B449C"/>
        </a:solidFill>
      </dgm:spPr>
      <dgm:t>
        <a:bodyPr/>
        <a:lstStyle/>
        <a:p>
          <a:r>
            <a:rPr lang="tr-TR" b="1" dirty="0" err="1">
              <a:latin typeface="+mj-lt"/>
            </a:rPr>
            <a:t>Faculty</a:t>
          </a:r>
          <a:r>
            <a:rPr lang="tr-TR" b="1" dirty="0">
              <a:latin typeface="+mj-lt"/>
            </a:rPr>
            <a:t> of </a:t>
          </a:r>
          <a:r>
            <a:rPr lang="tr-TR" b="1" dirty="0" err="1">
              <a:latin typeface="+mj-lt"/>
            </a:rPr>
            <a:t>Science</a:t>
          </a:r>
          <a:r>
            <a:rPr lang="tr-TR" b="1" dirty="0">
              <a:latin typeface="+mj-lt"/>
            </a:rPr>
            <a:t> </a:t>
          </a:r>
          <a:r>
            <a:rPr lang="tr-TR" b="1" dirty="0" err="1">
              <a:latin typeface="+mj-lt"/>
            </a:rPr>
            <a:t>and</a:t>
          </a:r>
          <a:r>
            <a:rPr lang="tr-TR" b="1" dirty="0">
              <a:latin typeface="+mj-lt"/>
            </a:rPr>
            <a:t> </a:t>
          </a:r>
          <a:r>
            <a:rPr lang="tr-TR" b="1" dirty="0" err="1">
              <a:latin typeface="+mj-lt"/>
            </a:rPr>
            <a:t>Literature</a:t>
          </a:r>
          <a:endParaRPr lang="tr-TR" b="1" dirty="0">
            <a:latin typeface="+mj-lt"/>
          </a:endParaRPr>
        </a:p>
      </dgm:t>
    </dgm:pt>
    <dgm:pt modelId="{D21FED32-2CC6-4E01-A952-830070FD9553}" type="parTrans" cxnId="{009C6F87-CA3D-40C9-8240-FC9B273AF841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93902A34-FA3F-4191-B349-2D7E26C4E847}" type="sibTrans" cxnId="{009C6F87-CA3D-40C9-8240-FC9B273AF841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FC15022B-7B5D-49A3-B1C7-3614BB29BDD4}">
      <dgm:prSet/>
      <dgm:spPr>
        <a:solidFill>
          <a:srgbClr val="1B449C"/>
        </a:solidFill>
      </dgm:spPr>
      <dgm:t>
        <a:bodyPr/>
        <a:lstStyle/>
        <a:p>
          <a:r>
            <a:rPr lang="tr-TR" b="1" dirty="0" err="1">
              <a:latin typeface="+mj-lt"/>
            </a:rPr>
            <a:t>Faculty</a:t>
          </a:r>
          <a:r>
            <a:rPr lang="tr-TR" b="1" dirty="0">
              <a:latin typeface="+mj-lt"/>
            </a:rPr>
            <a:t> of Architecture </a:t>
          </a:r>
          <a:r>
            <a:rPr lang="tr-TR" b="1" dirty="0" err="1">
              <a:latin typeface="+mj-lt"/>
            </a:rPr>
            <a:t>and</a:t>
          </a:r>
          <a:r>
            <a:rPr lang="tr-TR" b="1" dirty="0">
              <a:latin typeface="+mj-lt"/>
            </a:rPr>
            <a:t> Design</a:t>
          </a:r>
        </a:p>
      </dgm:t>
    </dgm:pt>
    <dgm:pt modelId="{61A31A3F-D768-427B-902A-DB228B5504F2}" type="parTrans" cxnId="{F9B4DDDF-D81D-4998-873C-E8EA50F263A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4FA5C060-1EB7-458B-A831-CA66E7558211}" type="sibTrans" cxnId="{F9B4DDDF-D81D-4998-873C-E8EA50F263A8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DFEF5641-74E3-4B73-BBB4-69C39EAA9AFC}">
      <dgm:prSet/>
      <dgm:spPr>
        <a:solidFill>
          <a:srgbClr val="1B449C"/>
        </a:solidFill>
      </dgm:spPr>
      <dgm:t>
        <a:bodyPr/>
        <a:lstStyle/>
        <a:p>
          <a:r>
            <a:rPr lang="tr-TR" b="1" dirty="0" err="1">
              <a:latin typeface="+mj-lt"/>
            </a:rPr>
            <a:t>Faculty</a:t>
          </a:r>
          <a:r>
            <a:rPr lang="tr-TR" b="1" dirty="0">
              <a:latin typeface="+mj-lt"/>
            </a:rPr>
            <a:t> of </a:t>
          </a:r>
          <a:r>
            <a:rPr lang="tr-TR" b="1" dirty="0" err="1">
              <a:latin typeface="+mj-lt"/>
            </a:rPr>
            <a:t>Law</a:t>
          </a:r>
          <a:endParaRPr lang="tr-TR" b="1" dirty="0">
            <a:latin typeface="+mj-lt"/>
          </a:endParaRPr>
        </a:p>
      </dgm:t>
    </dgm:pt>
    <dgm:pt modelId="{463E1AF9-B747-41F7-BFF7-4C9E6936EB57}" type="parTrans" cxnId="{AFE1AF8A-008A-4113-AA81-AFE92C8A653A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2E2A06B-D53C-41D8-9196-7794A3A9D967}" type="sibTrans" cxnId="{AFE1AF8A-008A-4113-AA81-AFE92C8A653A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821311CA-D4B0-4CC3-82B5-CF72EEC0B95B}">
      <dgm:prSet/>
      <dgm:spPr>
        <a:solidFill>
          <a:srgbClr val="1B449C"/>
        </a:solidFill>
      </dgm:spPr>
      <dgm:t>
        <a:bodyPr/>
        <a:lstStyle/>
        <a:p>
          <a:r>
            <a:rPr lang="tr-TR" b="1" dirty="0" err="1" smtClean="0">
              <a:latin typeface="+mj-lt"/>
            </a:rPr>
            <a:t>Faculty</a:t>
          </a:r>
          <a:r>
            <a:rPr lang="tr-TR" b="1" dirty="0" smtClean="0">
              <a:latin typeface="+mj-lt"/>
            </a:rPr>
            <a:t> </a:t>
          </a:r>
          <a:r>
            <a:rPr lang="tr-TR" b="1" dirty="0">
              <a:latin typeface="+mj-lt"/>
            </a:rPr>
            <a:t>of </a:t>
          </a:r>
          <a:r>
            <a:rPr lang="tr-TR" b="1" dirty="0" err="1">
              <a:latin typeface="+mj-lt"/>
            </a:rPr>
            <a:t>Medicine</a:t>
          </a:r>
          <a:endParaRPr lang="tr-TR" b="1" dirty="0">
            <a:latin typeface="+mj-lt"/>
          </a:endParaRPr>
        </a:p>
      </dgm:t>
    </dgm:pt>
    <dgm:pt modelId="{E5122D0E-B059-4936-8648-D4A8E24B0A8A}" type="parTrans" cxnId="{D4B6BC0D-D7E2-41ED-9517-2330F8D7475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6A281A2-90DE-4380-ABC6-ABB4590CB466}" type="sibTrans" cxnId="{D4B6BC0D-D7E2-41ED-9517-2330F8D7475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1E58F55A-A5FC-47DF-977F-EFAF2C6EC56D}">
      <dgm:prSet custT="1"/>
      <dgm:spPr/>
      <dgm:t>
        <a:bodyPr/>
        <a:lstStyle/>
        <a:p>
          <a:r>
            <a:rPr lang="tr-TR" sz="1100" dirty="0" err="1">
              <a:latin typeface="+mj-lt"/>
            </a:rPr>
            <a:t>Electrical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and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Electronics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Engineering</a:t>
          </a:r>
          <a:endParaRPr lang="tr-TR" sz="1100" dirty="0">
            <a:latin typeface="+mj-lt"/>
          </a:endParaRPr>
        </a:p>
      </dgm:t>
    </dgm:pt>
    <dgm:pt modelId="{241E73DF-E05D-422B-AB7D-B336E9C7193F}" type="parTrans" cxnId="{5D72D85A-A972-43D2-A96E-61B1EA2C3996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0D343E33-D36E-4A8E-AEDD-D57BA19A768A}" type="sibTrans" cxnId="{5D72D85A-A972-43D2-A96E-61B1EA2C3996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4B928236-E0F9-4917-B664-A22B988E61B4}">
      <dgm:prSet custT="1"/>
      <dgm:spPr/>
      <dgm:t>
        <a:bodyPr/>
        <a:lstStyle/>
        <a:p>
          <a:r>
            <a:rPr lang="tr-TR" sz="1100" dirty="0" err="1">
              <a:latin typeface="+mj-lt"/>
            </a:rPr>
            <a:t>Industrial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Engineering</a:t>
          </a:r>
          <a:endParaRPr lang="tr-TR" sz="1100" dirty="0">
            <a:latin typeface="+mj-lt"/>
          </a:endParaRPr>
        </a:p>
      </dgm:t>
    </dgm:pt>
    <dgm:pt modelId="{AA0A9FFC-E82F-4B0A-8B4A-798978CE8383}" type="parTrans" cxnId="{5FF6FEBF-2422-4941-8698-645F9B4F3EA5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D8419DF5-CD0A-4DF4-88CF-29D349666E51}" type="sibTrans" cxnId="{5FF6FEBF-2422-4941-8698-645F9B4F3EA5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6842EC67-6129-432B-A38D-E4CCFB1919A3}">
      <dgm:prSet custT="1"/>
      <dgm:spPr/>
      <dgm:t>
        <a:bodyPr/>
        <a:lstStyle/>
        <a:p>
          <a:r>
            <a:rPr lang="tr-TR" sz="1100" dirty="0" err="1">
              <a:latin typeface="+mj-lt"/>
            </a:rPr>
            <a:t>Mechanical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Engineering</a:t>
          </a:r>
          <a:endParaRPr lang="tr-TR" sz="1100" dirty="0">
            <a:latin typeface="+mj-lt"/>
          </a:endParaRPr>
        </a:p>
      </dgm:t>
    </dgm:pt>
    <dgm:pt modelId="{3CEFCCC6-9BF3-4616-9071-84119839757D}" type="parTrans" cxnId="{61174D47-5E3C-43FF-A35E-E8CAAD5F427D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AB4F22E-C09B-48F0-9B2E-AEE11A74856A}" type="sibTrans" cxnId="{61174D47-5E3C-43FF-A35E-E8CAAD5F427D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FFF12AD2-0728-444C-BDD6-C57B83040E27}">
      <dgm:prSet custT="1"/>
      <dgm:spPr/>
      <dgm:t>
        <a:bodyPr/>
        <a:lstStyle/>
        <a:p>
          <a:r>
            <a:rPr lang="tr-TR" sz="1100" dirty="0" err="1">
              <a:latin typeface="+mj-lt"/>
            </a:rPr>
            <a:t>Material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Science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and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Nanotechnology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Engineering</a:t>
          </a:r>
          <a:endParaRPr lang="tr-TR" sz="1100" dirty="0">
            <a:latin typeface="+mj-lt"/>
          </a:endParaRPr>
        </a:p>
      </dgm:t>
    </dgm:pt>
    <dgm:pt modelId="{3FB650EA-BD1F-48F0-A68C-E59521CCFA3C}" type="parTrans" cxnId="{2F1BC616-B9AA-4C28-9C86-FF4AB29C535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7D186CC8-F87F-4A4B-A859-0AF22F7508AB}" type="sibTrans" cxnId="{2F1BC616-B9AA-4C28-9C86-FF4AB29C535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0FF2DC35-AB94-4581-8A32-C9C228B074ED}">
      <dgm:prSet custT="1"/>
      <dgm:spPr/>
      <dgm:t>
        <a:bodyPr/>
        <a:lstStyle/>
        <a:p>
          <a:r>
            <a:rPr lang="tr-TR" sz="1100" dirty="0" err="1">
              <a:latin typeface="+mj-lt"/>
            </a:rPr>
            <a:t>Political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Science</a:t>
          </a:r>
          <a:r>
            <a:rPr lang="tr-TR" sz="1100" dirty="0">
              <a:latin typeface="+mj-lt"/>
            </a:rPr>
            <a:t> </a:t>
          </a:r>
          <a:r>
            <a:rPr lang="tr-TR" sz="1100" dirty="0" err="1">
              <a:latin typeface="+mj-lt"/>
            </a:rPr>
            <a:t>and</a:t>
          </a:r>
          <a:r>
            <a:rPr lang="tr-TR" sz="1100" dirty="0">
              <a:latin typeface="+mj-lt"/>
            </a:rPr>
            <a:t> International </a:t>
          </a:r>
          <a:r>
            <a:rPr lang="tr-TR" sz="1100" dirty="0" err="1">
              <a:latin typeface="+mj-lt"/>
            </a:rPr>
            <a:t>Relations</a:t>
          </a:r>
          <a:endParaRPr lang="tr-TR" sz="1100" dirty="0">
            <a:latin typeface="+mj-lt"/>
          </a:endParaRPr>
        </a:p>
      </dgm:t>
    </dgm:pt>
    <dgm:pt modelId="{7751244A-ADD1-4D7E-9D53-BEA21CAF43B2}" type="parTrans" cxnId="{F8FAECFA-8793-4328-A369-04A490AD1881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F906275-4024-4C7C-A3B0-9CB6C6430D5D}" type="sibTrans" cxnId="{F8FAECFA-8793-4328-A369-04A490AD1881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2C447A4B-DFBD-4399-9BC3-2D2AF03B1C93}">
      <dgm:prSet custT="1"/>
      <dgm:spPr/>
      <dgm:t>
        <a:bodyPr/>
        <a:lstStyle/>
        <a:p>
          <a:r>
            <a:rPr lang="tr-TR" sz="1200" dirty="0">
              <a:latin typeface="+mj-lt"/>
            </a:rPr>
            <a:t>International </a:t>
          </a:r>
          <a:r>
            <a:rPr lang="tr-TR" sz="1200" dirty="0" err="1">
              <a:latin typeface="+mj-lt"/>
            </a:rPr>
            <a:t>Entrepreneurship</a:t>
          </a:r>
          <a:r>
            <a:rPr lang="tr-TR" sz="1200" dirty="0">
              <a:latin typeface="+mj-lt"/>
            </a:rPr>
            <a:t> </a:t>
          </a:r>
        </a:p>
      </dgm:t>
    </dgm:pt>
    <dgm:pt modelId="{ABF8C2EF-174F-4C0F-9E30-12AD657C77C6}" type="sibTrans" cxnId="{F0B3DE1F-B463-4BC4-AC4D-65A949A4BC26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1437D2C-89B8-4491-B8CD-B870F8EE31AC}" type="parTrans" cxnId="{F0B3DE1F-B463-4BC4-AC4D-65A949A4BC26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516B74A2-95F8-4181-A2F7-D04F0C771E3A}">
      <dgm:prSet custT="1"/>
      <dgm:spPr/>
      <dgm:t>
        <a:bodyPr/>
        <a:lstStyle/>
        <a:p>
          <a:r>
            <a:rPr lang="tr-TR" sz="1200" dirty="0" err="1">
              <a:latin typeface="+mj-lt"/>
            </a:rPr>
            <a:t>Mathematics</a:t>
          </a:r>
          <a:endParaRPr lang="tr-TR" sz="1100" dirty="0">
            <a:latin typeface="+mj-lt"/>
          </a:endParaRPr>
        </a:p>
      </dgm:t>
    </dgm:pt>
    <dgm:pt modelId="{0614B4D8-483F-4AEE-96AE-716BF208B1CF}" type="parTrans" cxnId="{A7B3471D-0BD3-4693-B651-932F71E7C10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404E4BC-52FB-4B3F-8E63-E8E5C1291EAE}" type="sibTrans" cxnId="{A7B3471D-0BD3-4693-B651-932F71E7C10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74E80898-5BFB-4BFD-ABB7-3ABFBDCCEE66}">
      <dgm:prSet custT="1"/>
      <dgm:spPr/>
      <dgm:t>
        <a:bodyPr/>
        <a:lstStyle/>
        <a:p>
          <a:r>
            <a:rPr lang="tr-TR" sz="1200" dirty="0" err="1">
              <a:latin typeface="+mj-lt"/>
            </a:rPr>
            <a:t>Psychology</a:t>
          </a:r>
          <a:endParaRPr lang="tr-TR" sz="1100" dirty="0">
            <a:latin typeface="+mj-lt"/>
          </a:endParaRPr>
        </a:p>
      </dgm:t>
    </dgm:pt>
    <dgm:pt modelId="{033E4A92-2A78-49CB-9338-108CD5089683}" type="parTrans" cxnId="{53A0C019-3C5B-47EB-8BE6-C413328DB701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11738CB-D0A0-4F72-A4E8-2CB11ACC57EE}" type="sibTrans" cxnId="{53A0C019-3C5B-47EB-8BE6-C413328DB701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07101847-A69C-459B-836C-B1E21E32614E}">
      <dgm:prSet custT="1"/>
      <dgm:spPr/>
      <dgm:t>
        <a:bodyPr/>
        <a:lstStyle/>
        <a:p>
          <a:r>
            <a:rPr lang="tr-TR" sz="1200" dirty="0" err="1">
              <a:latin typeface="+mj-lt"/>
            </a:rPr>
            <a:t>History</a:t>
          </a:r>
          <a:endParaRPr lang="tr-TR" sz="1100" dirty="0">
            <a:latin typeface="+mj-lt"/>
          </a:endParaRPr>
        </a:p>
      </dgm:t>
    </dgm:pt>
    <dgm:pt modelId="{CAE78E0E-CFD3-440C-976E-A748A9EB420D}" type="parTrans" cxnId="{585977CD-79D0-4F45-8EAD-3E62A438007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9E6658B0-2456-4D0A-A727-24020FEEE282}" type="sibTrans" cxnId="{585977CD-79D0-4F45-8EAD-3E62A438007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F328A683-5E3D-42E6-B6C3-09B27E6CE78E}">
      <dgm:prSet custT="1"/>
      <dgm:spPr/>
      <dgm:t>
        <a:bodyPr/>
        <a:lstStyle/>
        <a:p>
          <a:r>
            <a:rPr lang="tr-TR" sz="1200" dirty="0">
              <a:latin typeface="+mj-lt"/>
            </a:rPr>
            <a:t>English </a:t>
          </a:r>
          <a:r>
            <a:rPr lang="tr-TR" sz="1200" dirty="0" err="1">
              <a:latin typeface="+mj-lt"/>
            </a:rPr>
            <a:t>Lang</a:t>
          </a:r>
          <a:r>
            <a:rPr lang="tr-TR" sz="1200" dirty="0">
              <a:latin typeface="+mj-lt"/>
            </a:rPr>
            <a:t>. </a:t>
          </a:r>
          <a:r>
            <a:rPr lang="tr-TR" sz="1200" dirty="0" err="1">
              <a:latin typeface="+mj-lt"/>
            </a:rPr>
            <a:t>and</a:t>
          </a:r>
          <a:r>
            <a:rPr lang="tr-TR" sz="1200" dirty="0">
              <a:latin typeface="+mj-lt"/>
            </a:rPr>
            <a:t> </a:t>
          </a:r>
          <a:r>
            <a:rPr lang="tr-TR" sz="1200" dirty="0" err="1">
              <a:latin typeface="+mj-lt"/>
            </a:rPr>
            <a:t>Literature</a:t>
          </a:r>
          <a:r>
            <a:rPr lang="tr-TR" sz="1200" dirty="0">
              <a:latin typeface="+mj-lt"/>
            </a:rPr>
            <a:t> </a:t>
          </a:r>
        </a:p>
      </dgm:t>
    </dgm:pt>
    <dgm:pt modelId="{24CF6052-0E3B-4CE6-A891-9A819FE1C997}" type="parTrans" cxnId="{6B5C6770-2602-474A-A1EB-7504852A090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DADF1278-195E-42CF-B10E-3D6F749A149D}" type="sibTrans" cxnId="{6B5C6770-2602-474A-A1EB-7504852A090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66EF1EC4-D933-4142-84EE-AFAF8019E98D}">
      <dgm:prSet custT="1"/>
      <dgm:spPr/>
      <dgm:t>
        <a:bodyPr/>
        <a:lstStyle/>
        <a:p>
          <a:r>
            <a:rPr lang="tr-TR" sz="1200" dirty="0" err="1">
              <a:latin typeface="+mj-lt"/>
            </a:rPr>
            <a:t>Turkish</a:t>
          </a:r>
          <a:r>
            <a:rPr lang="tr-TR" sz="1200" dirty="0">
              <a:latin typeface="+mj-lt"/>
            </a:rPr>
            <a:t> </a:t>
          </a:r>
          <a:r>
            <a:rPr lang="tr-TR" sz="1200" dirty="0" err="1">
              <a:latin typeface="+mj-lt"/>
            </a:rPr>
            <a:t>Lang</a:t>
          </a:r>
          <a:r>
            <a:rPr lang="tr-TR" sz="1200" dirty="0">
              <a:latin typeface="+mj-lt"/>
            </a:rPr>
            <a:t>. </a:t>
          </a:r>
          <a:r>
            <a:rPr lang="tr-TR" sz="1200" dirty="0" err="1">
              <a:latin typeface="+mj-lt"/>
            </a:rPr>
            <a:t>and</a:t>
          </a:r>
          <a:r>
            <a:rPr lang="tr-TR" sz="1200" dirty="0">
              <a:latin typeface="+mj-lt"/>
            </a:rPr>
            <a:t> </a:t>
          </a:r>
          <a:r>
            <a:rPr lang="tr-TR" sz="1200" dirty="0" err="1">
              <a:latin typeface="+mj-lt"/>
            </a:rPr>
            <a:t>Literature</a:t>
          </a:r>
          <a:endParaRPr lang="tr-TR" sz="1200" dirty="0">
            <a:latin typeface="+mj-lt"/>
          </a:endParaRPr>
        </a:p>
      </dgm:t>
    </dgm:pt>
    <dgm:pt modelId="{AA416F0E-A811-488C-A840-13749EDA7A81}" type="parTrans" cxnId="{7917A425-C73B-4EC4-86F9-40DF90F35199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1C3BD331-0F9F-4B0C-9890-6858050C8B61}" type="sibTrans" cxnId="{7917A425-C73B-4EC4-86F9-40DF90F35199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C7717AF-2B44-419B-9C75-05865B8DA1DC}">
      <dgm:prSet custT="1"/>
      <dgm:spPr/>
      <dgm:t>
        <a:bodyPr/>
        <a:lstStyle/>
        <a:p>
          <a:r>
            <a:rPr lang="tr-TR" sz="1200" dirty="0" err="1">
              <a:latin typeface="+mj-lt"/>
            </a:rPr>
            <a:t>Industrial</a:t>
          </a:r>
          <a:r>
            <a:rPr lang="tr-TR" sz="1200" dirty="0">
              <a:latin typeface="+mj-lt"/>
            </a:rPr>
            <a:t> Design</a:t>
          </a:r>
        </a:p>
      </dgm:t>
    </dgm:pt>
    <dgm:pt modelId="{39688ECA-AEC1-4ECA-9C11-435A998AC0E6}" type="parTrans" cxnId="{83B707F1-F74B-4100-8A7F-D973938B52B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184574E4-E226-43FC-B362-EA80084A4910}" type="sibTrans" cxnId="{83B707F1-F74B-4100-8A7F-D973938B52B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455DF93C-7BDB-43DD-B2A7-343193807F5E}">
      <dgm:prSet custT="1"/>
      <dgm:spPr/>
      <dgm:t>
        <a:bodyPr/>
        <a:lstStyle/>
        <a:p>
          <a:r>
            <a:rPr lang="tr-TR" sz="1200" dirty="0">
              <a:latin typeface="+mj-lt"/>
            </a:rPr>
            <a:t>Visual </a:t>
          </a:r>
          <a:r>
            <a:rPr lang="tr-TR" sz="1200" dirty="0" err="1">
              <a:latin typeface="+mj-lt"/>
            </a:rPr>
            <a:t>Communication</a:t>
          </a:r>
          <a:r>
            <a:rPr lang="tr-TR" sz="1200" dirty="0">
              <a:latin typeface="+mj-lt"/>
            </a:rPr>
            <a:t> Design</a:t>
          </a:r>
        </a:p>
      </dgm:t>
    </dgm:pt>
    <dgm:pt modelId="{5F466EDB-E1DD-4FE9-AB97-ACDF3474E66C}" type="parTrans" cxnId="{2DC7E485-132E-46C9-88B0-3BC22E972B79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8879B11A-2FA6-4B97-B6DC-F19AF92BBC29}" type="sibTrans" cxnId="{2DC7E485-132E-46C9-88B0-3BC22E972B79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601C2F2F-D41E-4C52-B864-A5E893FF07AB}">
      <dgm:prSet custT="1"/>
      <dgm:spPr/>
      <dgm:t>
        <a:bodyPr/>
        <a:lstStyle/>
        <a:p>
          <a:r>
            <a:rPr lang="tr-TR" sz="1200" dirty="0" err="1">
              <a:latin typeface="+mj-lt"/>
            </a:rPr>
            <a:t>Interior</a:t>
          </a:r>
          <a:r>
            <a:rPr lang="tr-TR" sz="1200" dirty="0">
              <a:latin typeface="+mj-lt"/>
            </a:rPr>
            <a:t> </a:t>
          </a:r>
          <a:r>
            <a:rPr lang="tr-TR" sz="1200" dirty="0" err="1">
              <a:latin typeface="+mj-lt"/>
            </a:rPr>
            <a:t>Arch</a:t>
          </a:r>
          <a:r>
            <a:rPr lang="tr-TR" sz="1200" dirty="0">
              <a:latin typeface="+mj-lt"/>
            </a:rPr>
            <a:t>. </a:t>
          </a:r>
          <a:r>
            <a:rPr lang="tr-TR" sz="1200" dirty="0" err="1">
              <a:latin typeface="+mj-lt"/>
            </a:rPr>
            <a:t>and</a:t>
          </a:r>
          <a:r>
            <a:rPr lang="tr-TR" sz="1200" dirty="0">
              <a:latin typeface="+mj-lt"/>
            </a:rPr>
            <a:t> </a:t>
          </a:r>
          <a:r>
            <a:rPr lang="tr-TR" sz="1200" dirty="0" err="1">
              <a:latin typeface="+mj-lt"/>
            </a:rPr>
            <a:t>Env</a:t>
          </a:r>
          <a:r>
            <a:rPr lang="tr-TR" sz="1200" dirty="0">
              <a:latin typeface="+mj-lt"/>
            </a:rPr>
            <a:t>. Design</a:t>
          </a:r>
        </a:p>
      </dgm:t>
    </dgm:pt>
    <dgm:pt modelId="{FF99EE7C-A0E2-40D0-9705-F11587BC75D6}" type="parTrans" cxnId="{65448B8D-7A4E-4C1F-8AAA-77F0A6CA7769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77C7C4D7-A7E7-47E3-9744-D6B10FC2F03E}" type="sibTrans" cxnId="{65448B8D-7A4E-4C1F-8AAA-77F0A6CA7769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67143F9D-9B13-4EB6-BC3B-C4868138F5EE}">
      <dgm:prSet custT="1"/>
      <dgm:spPr/>
      <dgm:t>
        <a:bodyPr/>
        <a:lstStyle/>
        <a:p>
          <a:r>
            <a:rPr lang="tr-TR" sz="1200" dirty="0">
              <a:latin typeface="+mj-lt"/>
            </a:rPr>
            <a:t>Architecture</a:t>
          </a:r>
        </a:p>
      </dgm:t>
    </dgm:pt>
    <dgm:pt modelId="{2B60C8D2-95C1-41C2-A69F-539F14D310EF}" type="parTrans" cxnId="{34E59471-436F-4E50-95A6-27F091A62D5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4DBBFC67-3CC9-44DF-AF9B-F5262061086A}" type="sibTrans" cxnId="{34E59471-436F-4E50-95A6-27F091A62D5F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3972FF48-2E2B-402B-B9DA-012ABED55FB3}">
      <dgm:prSet custT="1"/>
      <dgm:spPr/>
      <dgm:t>
        <a:bodyPr/>
        <a:lstStyle/>
        <a:p>
          <a:r>
            <a:rPr lang="tr-TR" sz="1100" dirty="0" err="1" smtClean="0">
              <a:latin typeface="+mj-lt"/>
            </a:rPr>
            <a:t>Artificial</a:t>
          </a:r>
          <a:r>
            <a:rPr lang="tr-TR" sz="1100" dirty="0" smtClean="0">
              <a:latin typeface="+mj-lt"/>
            </a:rPr>
            <a:t> </a:t>
          </a:r>
          <a:r>
            <a:rPr lang="tr-TR" sz="1100" dirty="0" err="1" smtClean="0">
              <a:latin typeface="+mj-lt"/>
            </a:rPr>
            <a:t>Intelligence</a:t>
          </a:r>
          <a:r>
            <a:rPr lang="tr-TR" sz="1100" dirty="0" smtClean="0">
              <a:latin typeface="+mj-lt"/>
            </a:rPr>
            <a:t> </a:t>
          </a:r>
          <a:r>
            <a:rPr lang="tr-TR" sz="1100" dirty="0" err="1" smtClean="0">
              <a:latin typeface="+mj-lt"/>
            </a:rPr>
            <a:t>Engineering</a:t>
          </a:r>
          <a:endParaRPr lang="tr-TR" sz="1100" dirty="0">
            <a:latin typeface="+mj-lt"/>
          </a:endParaRPr>
        </a:p>
      </dgm:t>
    </dgm:pt>
    <dgm:pt modelId="{5BD9A198-89EB-4DFE-B3EC-0DCE79930530}" type="parTrans" cxnId="{4B98128E-3FAC-42D5-A841-0167E5DB2F8E}">
      <dgm:prSet/>
      <dgm:spPr/>
      <dgm:t>
        <a:bodyPr/>
        <a:lstStyle/>
        <a:p>
          <a:endParaRPr lang="tr-TR"/>
        </a:p>
      </dgm:t>
    </dgm:pt>
    <dgm:pt modelId="{AD6977BE-16DE-4DDB-9167-3676E2779D2F}" type="sibTrans" cxnId="{4B98128E-3FAC-42D5-A841-0167E5DB2F8E}">
      <dgm:prSet/>
      <dgm:spPr/>
      <dgm:t>
        <a:bodyPr/>
        <a:lstStyle/>
        <a:p>
          <a:endParaRPr lang="tr-TR"/>
        </a:p>
      </dgm:t>
    </dgm:pt>
    <dgm:pt modelId="{3F408CBA-28CC-4581-87F8-C0F5CEEA70AB}" type="pres">
      <dgm:prSet presAssocID="{7642DBA5-01DE-46ED-97CD-13CD83AD686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0B4BFFC-5EB0-4CF6-B3AD-D90E6020FAFD}" type="pres">
      <dgm:prSet presAssocID="{8C98BEDF-8EE1-46BD-ABD9-4740CF07236D}" presName="root" presStyleCnt="0"/>
      <dgm:spPr/>
    </dgm:pt>
    <dgm:pt modelId="{90C2910B-FC91-443F-B923-3D0912B46EC0}" type="pres">
      <dgm:prSet presAssocID="{8C98BEDF-8EE1-46BD-ABD9-4740CF07236D}" presName="rootComposite" presStyleCnt="0"/>
      <dgm:spPr/>
    </dgm:pt>
    <dgm:pt modelId="{0594E1C4-D2B1-4A72-90D4-5601CBC75724}" type="pres">
      <dgm:prSet presAssocID="{8C98BEDF-8EE1-46BD-ABD9-4740CF07236D}" presName="rootText" presStyleLbl="node1" presStyleIdx="0" presStyleCnt="6" custScaleX="102618" custScaleY="108647"/>
      <dgm:spPr/>
      <dgm:t>
        <a:bodyPr/>
        <a:lstStyle/>
        <a:p>
          <a:endParaRPr lang="tr-TR"/>
        </a:p>
      </dgm:t>
    </dgm:pt>
    <dgm:pt modelId="{4E8A1DD3-71F6-4A9F-B795-3A6F408F96C7}" type="pres">
      <dgm:prSet presAssocID="{8C98BEDF-8EE1-46BD-ABD9-4740CF07236D}" presName="rootConnector" presStyleLbl="node1" presStyleIdx="0" presStyleCnt="6"/>
      <dgm:spPr/>
      <dgm:t>
        <a:bodyPr/>
        <a:lstStyle/>
        <a:p>
          <a:endParaRPr lang="tr-TR"/>
        </a:p>
      </dgm:t>
    </dgm:pt>
    <dgm:pt modelId="{066B5A8F-9EDF-430C-A714-4DE8E79E30D3}" type="pres">
      <dgm:prSet presAssocID="{8C98BEDF-8EE1-46BD-ABD9-4740CF07236D}" presName="childShape" presStyleCnt="0"/>
      <dgm:spPr/>
    </dgm:pt>
    <dgm:pt modelId="{D239A728-855F-4DC8-A6CC-D1FCA5981E32}" type="pres">
      <dgm:prSet presAssocID="{49559BB2-4335-46D1-91C5-EB1B2FB5E5C5}" presName="Name13" presStyleLbl="parChTrans1D2" presStyleIdx="0" presStyleCnt="20"/>
      <dgm:spPr/>
      <dgm:t>
        <a:bodyPr/>
        <a:lstStyle/>
        <a:p>
          <a:endParaRPr lang="tr-TR"/>
        </a:p>
      </dgm:t>
    </dgm:pt>
    <dgm:pt modelId="{E75C059E-E792-4930-9D30-E6BC20FAA86C}" type="pres">
      <dgm:prSet presAssocID="{DC8C672F-4AC3-43AD-8D79-8981B5598AB7}" presName="childText" presStyleLbl="bgAcc1" presStyleIdx="0" presStyleCnt="20" custScaleX="152974" custLinFactNeighborX="-1622" custLinFactNeighborY="778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0A6470-09CE-49E3-B65B-6EC43FEBBF90}" type="pres">
      <dgm:prSet presAssocID="{271FAFCF-028D-4878-9B8A-29E0B0B79CD7}" presName="Name13" presStyleLbl="parChTrans1D2" presStyleIdx="1" presStyleCnt="20"/>
      <dgm:spPr/>
      <dgm:t>
        <a:bodyPr/>
        <a:lstStyle/>
        <a:p>
          <a:endParaRPr lang="tr-TR"/>
        </a:p>
      </dgm:t>
    </dgm:pt>
    <dgm:pt modelId="{AA11BCCF-7D25-40C8-B798-B408A8233714}" type="pres">
      <dgm:prSet presAssocID="{51B8B83D-C970-4B70-B489-0B264CFE9CAB}" presName="childText" presStyleLbl="bgAcc1" presStyleIdx="1" presStyleCnt="20" custScaleX="1497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93180B-0E34-4F2B-8D10-8D3A8DA7D57B}" type="pres">
      <dgm:prSet presAssocID="{241E73DF-E05D-422B-AB7D-B336E9C7193F}" presName="Name13" presStyleLbl="parChTrans1D2" presStyleIdx="2" presStyleCnt="20"/>
      <dgm:spPr/>
      <dgm:t>
        <a:bodyPr/>
        <a:lstStyle/>
        <a:p>
          <a:endParaRPr lang="tr-TR"/>
        </a:p>
      </dgm:t>
    </dgm:pt>
    <dgm:pt modelId="{93163631-7755-43B7-B494-82BF162DFF14}" type="pres">
      <dgm:prSet presAssocID="{1E58F55A-A5FC-47DF-977F-EFAF2C6EC56D}" presName="childText" presStyleLbl="bgAcc1" presStyleIdx="2" presStyleCnt="20" custScaleX="14648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CC10E6-F092-40C2-9678-E51781E90CD5}" type="pres">
      <dgm:prSet presAssocID="{AA0A9FFC-E82F-4B0A-8B4A-798978CE8383}" presName="Name13" presStyleLbl="parChTrans1D2" presStyleIdx="3" presStyleCnt="20"/>
      <dgm:spPr/>
      <dgm:t>
        <a:bodyPr/>
        <a:lstStyle/>
        <a:p>
          <a:endParaRPr lang="tr-TR"/>
        </a:p>
      </dgm:t>
    </dgm:pt>
    <dgm:pt modelId="{F938032B-5589-4E8E-B4EB-590260D040AD}" type="pres">
      <dgm:prSet presAssocID="{4B928236-E0F9-4917-B664-A22B988E61B4}" presName="childText" presStyleLbl="bgAcc1" presStyleIdx="3" presStyleCnt="20" custScaleX="1497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30B88D-A409-43FF-AA42-982D66B5170E}" type="pres">
      <dgm:prSet presAssocID="{3CEFCCC6-9BF3-4616-9071-84119839757D}" presName="Name13" presStyleLbl="parChTrans1D2" presStyleIdx="4" presStyleCnt="20"/>
      <dgm:spPr/>
      <dgm:t>
        <a:bodyPr/>
        <a:lstStyle/>
        <a:p>
          <a:endParaRPr lang="tr-TR"/>
        </a:p>
      </dgm:t>
    </dgm:pt>
    <dgm:pt modelId="{568F2713-B224-4E4F-85D8-8BC8FF6E10C4}" type="pres">
      <dgm:prSet presAssocID="{6842EC67-6129-432B-A38D-E4CCFB1919A3}" presName="childText" presStyleLbl="bgAcc1" presStyleIdx="4" presStyleCnt="20" custScaleX="15668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E37BD0-6269-449F-B479-97FEE8D57CDC}" type="pres">
      <dgm:prSet presAssocID="{3FB650EA-BD1F-48F0-A68C-E59521CCFA3C}" presName="Name13" presStyleLbl="parChTrans1D2" presStyleIdx="5" presStyleCnt="20"/>
      <dgm:spPr/>
      <dgm:t>
        <a:bodyPr/>
        <a:lstStyle/>
        <a:p>
          <a:endParaRPr lang="tr-TR"/>
        </a:p>
      </dgm:t>
    </dgm:pt>
    <dgm:pt modelId="{82EFBE9D-F1C1-40C9-908D-5BB6DC5E303F}" type="pres">
      <dgm:prSet presAssocID="{FFF12AD2-0728-444C-BDD6-C57B83040E27}" presName="childText" presStyleLbl="bgAcc1" presStyleIdx="5" presStyleCnt="20" custScaleX="153201" custScaleY="150320" custLinFactNeighborX="-1502" custLinFactNeighborY="62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F051BEF-F696-4095-9CC3-741A4222E2FD}" type="pres">
      <dgm:prSet presAssocID="{5BD9A198-89EB-4DFE-B3EC-0DCE79930530}" presName="Name13" presStyleLbl="parChTrans1D2" presStyleIdx="6" presStyleCnt="20"/>
      <dgm:spPr/>
      <dgm:t>
        <a:bodyPr/>
        <a:lstStyle/>
        <a:p>
          <a:endParaRPr lang="tr-TR"/>
        </a:p>
      </dgm:t>
    </dgm:pt>
    <dgm:pt modelId="{872C08EB-23C4-4F4F-BAF8-FF6714E1FA35}" type="pres">
      <dgm:prSet presAssocID="{3972FF48-2E2B-402B-B9DA-012ABED55FB3}" presName="childText" presStyleLbl="bgAcc1" presStyleIdx="6" presStyleCnt="20" custScaleX="149267" custScaleY="10151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248753-D86D-41BC-9B87-F09CA93A4F09}" type="pres">
      <dgm:prSet presAssocID="{DEFC0A36-0135-4498-BB4C-3546D089B283}" presName="root" presStyleCnt="0"/>
      <dgm:spPr/>
    </dgm:pt>
    <dgm:pt modelId="{BEBCC1C5-B621-4582-A175-7F8A94FFA573}" type="pres">
      <dgm:prSet presAssocID="{DEFC0A36-0135-4498-BB4C-3546D089B283}" presName="rootComposite" presStyleCnt="0"/>
      <dgm:spPr/>
    </dgm:pt>
    <dgm:pt modelId="{B80CBD22-8DB1-4B35-A055-922F8A580CAD}" type="pres">
      <dgm:prSet presAssocID="{DEFC0A36-0135-4498-BB4C-3546D089B283}" presName="rootText" presStyleLbl="node1" presStyleIdx="1" presStyleCnt="6" custScaleX="102618" custScaleY="108647" custLinFactNeighborX="22062"/>
      <dgm:spPr/>
      <dgm:t>
        <a:bodyPr/>
        <a:lstStyle/>
        <a:p>
          <a:endParaRPr lang="tr-TR"/>
        </a:p>
      </dgm:t>
    </dgm:pt>
    <dgm:pt modelId="{C3C3FE49-6D7F-4431-91DC-6F5D02F930A1}" type="pres">
      <dgm:prSet presAssocID="{DEFC0A36-0135-4498-BB4C-3546D089B283}" presName="rootConnector" presStyleLbl="node1" presStyleIdx="1" presStyleCnt="6"/>
      <dgm:spPr/>
      <dgm:t>
        <a:bodyPr/>
        <a:lstStyle/>
        <a:p>
          <a:endParaRPr lang="tr-TR"/>
        </a:p>
      </dgm:t>
    </dgm:pt>
    <dgm:pt modelId="{6E3DE224-AC4F-4905-A37C-237929A916B0}" type="pres">
      <dgm:prSet presAssocID="{DEFC0A36-0135-4498-BB4C-3546D089B283}" presName="childShape" presStyleCnt="0"/>
      <dgm:spPr/>
    </dgm:pt>
    <dgm:pt modelId="{9AECE666-1F61-4A67-83C4-BDF8780B9563}" type="pres">
      <dgm:prSet presAssocID="{79F12D3C-FCE7-4EBB-A82E-D8598A8BAA6C}" presName="Name13" presStyleLbl="parChTrans1D2" presStyleIdx="7" presStyleCnt="20"/>
      <dgm:spPr/>
      <dgm:t>
        <a:bodyPr/>
        <a:lstStyle/>
        <a:p>
          <a:endParaRPr lang="tr-TR"/>
        </a:p>
      </dgm:t>
    </dgm:pt>
    <dgm:pt modelId="{2262F73E-56C8-4C0F-81CB-C97C301478DE}" type="pres">
      <dgm:prSet presAssocID="{CB0F99C8-BEDD-42D8-B221-1C0B18278B6B}" presName="childText" presStyleLbl="bgAcc1" presStyleIdx="7" presStyleCnt="20" custScaleX="151308" custLinFactNeighborX="21089" custLinFactNeighborY="259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6992288-5E3B-473C-A433-1DD85B5B2231}" type="pres">
      <dgm:prSet presAssocID="{DCF6C97E-AA32-415E-BC19-FBDB43E86049}" presName="Name13" presStyleLbl="parChTrans1D2" presStyleIdx="8" presStyleCnt="20"/>
      <dgm:spPr/>
      <dgm:t>
        <a:bodyPr/>
        <a:lstStyle/>
        <a:p>
          <a:endParaRPr lang="tr-TR"/>
        </a:p>
      </dgm:t>
    </dgm:pt>
    <dgm:pt modelId="{92150998-9F1A-4014-BD6C-309CD6782526}" type="pres">
      <dgm:prSet presAssocID="{BDC47516-3772-43A7-B188-A9C49D5DDD4C}" presName="childText" presStyleLbl="bgAcc1" presStyleIdx="8" presStyleCnt="20" custScaleX="153982" custLinFactNeighborX="22711" custLinFactNeighborY="-259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0976D8-5A02-46D0-868A-F6FFA26B1C0B}" type="pres">
      <dgm:prSet presAssocID="{7751244A-ADD1-4D7E-9D53-BEA21CAF43B2}" presName="Name13" presStyleLbl="parChTrans1D2" presStyleIdx="9" presStyleCnt="20"/>
      <dgm:spPr/>
      <dgm:t>
        <a:bodyPr/>
        <a:lstStyle/>
        <a:p>
          <a:endParaRPr lang="tr-TR"/>
        </a:p>
      </dgm:t>
    </dgm:pt>
    <dgm:pt modelId="{530CD58A-CA4D-4FDE-9F2B-A301F6051936}" type="pres">
      <dgm:prSet presAssocID="{0FF2DC35-AB94-4581-8A32-C9C228B074ED}" presName="childText" presStyleLbl="bgAcc1" presStyleIdx="9" presStyleCnt="20" custScaleX="153411" custScaleY="120059" custLinFactNeighborX="27457" custLinFactNeighborY="416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A590284-6E3F-4DFC-A161-0BCB4E15C2FE}" type="pres">
      <dgm:prSet presAssocID="{A1437D2C-89B8-4491-B8CD-B870F8EE31AC}" presName="Name13" presStyleLbl="parChTrans1D2" presStyleIdx="10" presStyleCnt="20"/>
      <dgm:spPr/>
      <dgm:t>
        <a:bodyPr/>
        <a:lstStyle/>
        <a:p>
          <a:endParaRPr lang="tr-TR"/>
        </a:p>
      </dgm:t>
    </dgm:pt>
    <dgm:pt modelId="{B8DCB04E-E19B-4746-97B6-C5C330CFA123}" type="pres">
      <dgm:prSet presAssocID="{2C447A4B-DFBD-4399-9BC3-2D2AF03B1C93}" presName="childText" presStyleLbl="bgAcc1" presStyleIdx="10" presStyleCnt="20" custScaleX="159419" custLinFactNeighborX="29320" custLinFactNeighborY="157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896F1AB-2E80-44F9-B578-BE45BC126661}" type="pres">
      <dgm:prSet presAssocID="{F4ED6815-721C-450C-8C10-6FAB14565881}" presName="root" presStyleCnt="0"/>
      <dgm:spPr/>
    </dgm:pt>
    <dgm:pt modelId="{B494E3AD-BB6C-48A5-8416-BBD81F708435}" type="pres">
      <dgm:prSet presAssocID="{F4ED6815-721C-450C-8C10-6FAB14565881}" presName="rootComposite" presStyleCnt="0"/>
      <dgm:spPr/>
    </dgm:pt>
    <dgm:pt modelId="{A632474B-F05E-4463-B1AD-FC843B70E37C}" type="pres">
      <dgm:prSet presAssocID="{F4ED6815-721C-450C-8C10-6FAB14565881}" presName="rootText" presStyleLbl="node1" presStyleIdx="2" presStyleCnt="6" custScaleX="102618" custScaleY="108647" custLinFactNeighborX="22062" custLinFactNeighborY="2596"/>
      <dgm:spPr/>
      <dgm:t>
        <a:bodyPr/>
        <a:lstStyle/>
        <a:p>
          <a:endParaRPr lang="tr-TR"/>
        </a:p>
      </dgm:t>
    </dgm:pt>
    <dgm:pt modelId="{25A5C943-94D6-4DC2-8DF5-963C58D3D515}" type="pres">
      <dgm:prSet presAssocID="{F4ED6815-721C-450C-8C10-6FAB14565881}" presName="rootConnector" presStyleLbl="node1" presStyleIdx="2" presStyleCnt="6"/>
      <dgm:spPr/>
      <dgm:t>
        <a:bodyPr/>
        <a:lstStyle/>
        <a:p>
          <a:endParaRPr lang="tr-TR"/>
        </a:p>
      </dgm:t>
    </dgm:pt>
    <dgm:pt modelId="{B265AAE1-26B1-48C9-A13B-2DFFA13A0796}" type="pres">
      <dgm:prSet presAssocID="{F4ED6815-721C-450C-8C10-6FAB14565881}" presName="childShape" presStyleCnt="0"/>
      <dgm:spPr/>
    </dgm:pt>
    <dgm:pt modelId="{6DAD3E7F-5E66-4F98-83A1-241B79B6A688}" type="pres">
      <dgm:prSet presAssocID="{0614B4D8-483F-4AEE-96AE-716BF208B1CF}" presName="Name13" presStyleLbl="parChTrans1D2" presStyleIdx="11" presStyleCnt="20"/>
      <dgm:spPr/>
      <dgm:t>
        <a:bodyPr/>
        <a:lstStyle/>
        <a:p>
          <a:endParaRPr lang="tr-TR"/>
        </a:p>
      </dgm:t>
    </dgm:pt>
    <dgm:pt modelId="{56602D80-0364-4E5A-AEAD-A54CEADF95A6}" type="pres">
      <dgm:prSet presAssocID="{516B74A2-95F8-4181-A2F7-D04F0C771E3A}" presName="childText" presStyleLbl="bgAcc1" presStyleIdx="11" presStyleCnt="20" custScaleX="138846" custLinFactNeighborX="31731" custLinFactNeighborY="-51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FBAE9F-D1B2-4A7A-A633-D34FF54BF8EA}" type="pres">
      <dgm:prSet presAssocID="{033E4A92-2A78-49CB-9338-108CD5089683}" presName="Name13" presStyleLbl="parChTrans1D2" presStyleIdx="12" presStyleCnt="20"/>
      <dgm:spPr/>
      <dgm:t>
        <a:bodyPr/>
        <a:lstStyle/>
        <a:p>
          <a:endParaRPr lang="tr-TR"/>
        </a:p>
      </dgm:t>
    </dgm:pt>
    <dgm:pt modelId="{FE59EC06-2C88-4EB0-B2C7-74C5C2375D94}" type="pres">
      <dgm:prSet presAssocID="{74E80898-5BFB-4BFD-ABB7-3ABFBDCCEE66}" presName="childText" presStyleLbl="bgAcc1" presStyleIdx="12" presStyleCnt="20" custScaleX="133960" custLinFactNeighborX="31731" custLinFactNeighborY="-1038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1A21D3-41D2-4E32-BAD2-155FE6BB58D9}" type="pres">
      <dgm:prSet presAssocID="{CAE78E0E-CFD3-440C-976E-A748A9EB420D}" presName="Name13" presStyleLbl="parChTrans1D2" presStyleIdx="13" presStyleCnt="20"/>
      <dgm:spPr/>
      <dgm:t>
        <a:bodyPr/>
        <a:lstStyle/>
        <a:p>
          <a:endParaRPr lang="tr-TR"/>
        </a:p>
      </dgm:t>
    </dgm:pt>
    <dgm:pt modelId="{9A093993-F549-4CD1-99BF-1EEA492E0014}" type="pres">
      <dgm:prSet presAssocID="{07101847-A69C-459B-836C-B1E21E32614E}" presName="childText" presStyleLbl="bgAcc1" presStyleIdx="13" presStyleCnt="20" custScaleX="142637" custLinFactNeighborX="3173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D27F84-1763-494F-B426-D05CFF1DAEB4}" type="pres">
      <dgm:prSet presAssocID="{24CF6052-0E3B-4CE6-A891-9A819FE1C997}" presName="Name13" presStyleLbl="parChTrans1D2" presStyleIdx="14" presStyleCnt="20"/>
      <dgm:spPr/>
      <dgm:t>
        <a:bodyPr/>
        <a:lstStyle/>
        <a:p>
          <a:endParaRPr lang="tr-TR"/>
        </a:p>
      </dgm:t>
    </dgm:pt>
    <dgm:pt modelId="{2F000303-93EA-45CA-A626-3CD3B1050717}" type="pres">
      <dgm:prSet presAssocID="{F328A683-5E3D-42E6-B6C3-09B27E6CE78E}" presName="childText" presStyleLbl="bgAcc1" presStyleIdx="14" presStyleCnt="20" custScaleX="143693" custLinFactNeighborX="31731" custLinFactNeighborY="259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10CD7E-C3AF-4D07-B11B-1BF3AABED6FA}" type="pres">
      <dgm:prSet presAssocID="{AA416F0E-A811-488C-A840-13749EDA7A81}" presName="Name13" presStyleLbl="parChTrans1D2" presStyleIdx="15" presStyleCnt="20"/>
      <dgm:spPr/>
      <dgm:t>
        <a:bodyPr/>
        <a:lstStyle/>
        <a:p>
          <a:endParaRPr lang="tr-TR"/>
        </a:p>
      </dgm:t>
    </dgm:pt>
    <dgm:pt modelId="{78C6696E-6970-4FD4-84C3-930DF370A4A8}" type="pres">
      <dgm:prSet presAssocID="{66EF1EC4-D933-4142-84EE-AFAF8019E98D}" presName="childText" presStyleLbl="bgAcc1" presStyleIdx="15" presStyleCnt="20" custScaleX="142636" custLinFactNeighborX="32952" custLinFactNeighborY="2336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841489-3BD2-4057-B4FA-EC1E60111680}" type="pres">
      <dgm:prSet presAssocID="{FC15022B-7B5D-49A3-B1C7-3614BB29BDD4}" presName="root" presStyleCnt="0"/>
      <dgm:spPr/>
    </dgm:pt>
    <dgm:pt modelId="{FD8A4AEB-1621-4ABE-A020-39DD3665E405}" type="pres">
      <dgm:prSet presAssocID="{FC15022B-7B5D-49A3-B1C7-3614BB29BDD4}" presName="rootComposite" presStyleCnt="0"/>
      <dgm:spPr/>
    </dgm:pt>
    <dgm:pt modelId="{CA08C5B5-4B53-473C-B645-FF534633817C}" type="pres">
      <dgm:prSet presAssocID="{FC15022B-7B5D-49A3-B1C7-3614BB29BDD4}" presName="rootText" presStyleLbl="node1" presStyleIdx="3" presStyleCnt="6" custScaleX="102618" custScaleY="108647" custLinFactNeighborX="31146" custLinFactNeighborY="5191"/>
      <dgm:spPr/>
      <dgm:t>
        <a:bodyPr/>
        <a:lstStyle/>
        <a:p>
          <a:endParaRPr lang="tr-TR"/>
        </a:p>
      </dgm:t>
    </dgm:pt>
    <dgm:pt modelId="{0CC17AD1-B877-48DC-ADFD-D7A8BB97DD2C}" type="pres">
      <dgm:prSet presAssocID="{FC15022B-7B5D-49A3-B1C7-3614BB29BDD4}" presName="rootConnector" presStyleLbl="node1" presStyleIdx="3" presStyleCnt="6"/>
      <dgm:spPr/>
      <dgm:t>
        <a:bodyPr/>
        <a:lstStyle/>
        <a:p>
          <a:endParaRPr lang="tr-TR"/>
        </a:p>
      </dgm:t>
    </dgm:pt>
    <dgm:pt modelId="{52733E32-453E-44F2-A9F5-266C588A67BD}" type="pres">
      <dgm:prSet presAssocID="{FC15022B-7B5D-49A3-B1C7-3614BB29BDD4}" presName="childShape" presStyleCnt="0"/>
      <dgm:spPr/>
    </dgm:pt>
    <dgm:pt modelId="{1CF23F07-6478-4BB0-AF54-4EA5FDDE0BEB}" type="pres">
      <dgm:prSet presAssocID="{39688ECA-AEC1-4ECA-9C11-435A998AC0E6}" presName="Name13" presStyleLbl="parChTrans1D2" presStyleIdx="16" presStyleCnt="20"/>
      <dgm:spPr/>
      <dgm:t>
        <a:bodyPr/>
        <a:lstStyle/>
        <a:p>
          <a:endParaRPr lang="tr-TR"/>
        </a:p>
      </dgm:t>
    </dgm:pt>
    <dgm:pt modelId="{0C5DD2BB-85C7-4826-9D77-5FDA433A5BC5}" type="pres">
      <dgm:prSet presAssocID="{EC7717AF-2B44-419B-9C75-05865B8DA1DC}" presName="childText" presStyleLbl="bgAcc1" presStyleIdx="16" presStyleCnt="20" custScaleX="133704" custLinFactNeighborX="43800" custLinFactNeighborY="-259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0E7B22-ED73-4CF7-851C-806D9BA3C3A4}" type="pres">
      <dgm:prSet presAssocID="{5F466EDB-E1DD-4FE9-AB97-ACDF3474E66C}" presName="Name13" presStyleLbl="parChTrans1D2" presStyleIdx="17" presStyleCnt="20"/>
      <dgm:spPr/>
      <dgm:t>
        <a:bodyPr/>
        <a:lstStyle/>
        <a:p>
          <a:endParaRPr lang="tr-TR"/>
        </a:p>
      </dgm:t>
    </dgm:pt>
    <dgm:pt modelId="{D8A87091-5708-4ADC-8B0B-F578B5797C02}" type="pres">
      <dgm:prSet presAssocID="{455DF93C-7BDB-43DD-B2A7-343193807F5E}" presName="childText" presStyleLbl="bgAcc1" presStyleIdx="17" presStyleCnt="20" custScaleX="140365" custScaleY="114496" custLinFactNeighborX="42177" custLinFactNeighborY="51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85C3C8-A601-4EF7-95DC-C12720A37BDC}" type="pres">
      <dgm:prSet presAssocID="{FF99EE7C-A0E2-40D0-9705-F11587BC75D6}" presName="Name13" presStyleLbl="parChTrans1D2" presStyleIdx="18" presStyleCnt="20"/>
      <dgm:spPr/>
      <dgm:t>
        <a:bodyPr/>
        <a:lstStyle/>
        <a:p>
          <a:endParaRPr lang="tr-TR"/>
        </a:p>
      </dgm:t>
    </dgm:pt>
    <dgm:pt modelId="{0101C16E-54E4-4893-B7FF-DA754E2AE274}" type="pres">
      <dgm:prSet presAssocID="{601C2F2F-D41E-4C52-B864-A5E893FF07AB}" presName="childText" presStyleLbl="bgAcc1" presStyleIdx="18" presStyleCnt="20" custScaleX="142250" custLinFactNeighborX="47044" custLinFactNeighborY="259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F7F1BF-340B-44A4-800C-7D84E0D151C8}" type="pres">
      <dgm:prSet presAssocID="{2B60C8D2-95C1-41C2-A69F-539F14D310EF}" presName="Name13" presStyleLbl="parChTrans1D2" presStyleIdx="19" presStyleCnt="20"/>
      <dgm:spPr/>
      <dgm:t>
        <a:bodyPr/>
        <a:lstStyle/>
        <a:p>
          <a:endParaRPr lang="tr-TR"/>
        </a:p>
      </dgm:t>
    </dgm:pt>
    <dgm:pt modelId="{43C98102-8465-42F5-A0C5-90B1F12C4088}" type="pres">
      <dgm:prSet presAssocID="{67143F9D-9B13-4EB6-BC3B-C4868138F5EE}" presName="childText" presStyleLbl="bgAcc1" presStyleIdx="19" presStyleCnt="20" custScaleX="144101" custLinFactNeighborX="47044" custLinFactNeighborY="51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BD22BB5-2FDB-4C7C-8573-D93A701F75C1}" type="pres">
      <dgm:prSet presAssocID="{DFEF5641-74E3-4B73-BBB4-69C39EAA9AFC}" presName="root" presStyleCnt="0"/>
      <dgm:spPr/>
    </dgm:pt>
    <dgm:pt modelId="{8AE7C7E2-BD8E-40D1-AB13-785D0A237EC9}" type="pres">
      <dgm:prSet presAssocID="{DFEF5641-74E3-4B73-BBB4-69C39EAA9AFC}" presName="rootComposite" presStyleCnt="0"/>
      <dgm:spPr/>
    </dgm:pt>
    <dgm:pt modelId="{A9440B9F-4C53-4680-BC9C-978C483DD324}" type="pres">
      <dgm:prSet presAssocID="{DFEF5641-74E3-4B73-BBB4-69C39EAA9AFC}" presName="rootText" presStyleLbl="node1" presStyleIdx="4" presStyleCnt="6" custScaleX="102618" custScaleY="108647" custLinFactNeighborX="44512" custLinFactNeighborY="5191"/>
      <dgm:spPr/>
      <dgm:t>
        <a:bodyPr/>
        <a:lstStyle/>
        <a:p>
          <a:endParaRPr lang="tr-TR"/>
        </a:p>
      </dgm:t>
    </dgm:pt>
    <dgm:pt modelId="{ECFE775B-4DFD-4801-8F9B-1678A1FB16AC}" type="pres">
      <dgm:prSet presAssocID="{DFEF5641-74E3-4B73-BBB4-69C39EAA9AFC}" presName="rootConnector" presStyleLbl="node1" presStyleIdx="4" presStyleCnt="6"/>
      <dgm:spPr/>
      <dgm:t>
        <a:bodyPr/>
        <a:lstStyle/>
        <a:p>
          <a:endParaRPr lang="tr-TR"/>
        </a:p>
      </dgm:t>
    </dgm:pt>
    <dgm:pt modelId="{4E488BE8-71C7-476B-8E19-81472B28D89D}" type="pres">
      <dgm:prSet presAssocID="{DFEF5641-74E3-4B73-BBB4-69C39EAA9AFC}" presName="childShape" presStyleCnt="0"/>
      <dgm:spPr/>
    </dgm:pt>
    <dgm:pt modelId="{D34B44B9-3822-4C2B-A898-29644239D960}" type="pres">
      <dgm:prSet presAssocID="{821311CA-D4B0-4CC3-82B5-CF72EEC0B95B}" presName="root" presStyleCnt="0"/>
      <dgm:spPr/>
    </dgm:pt>
    <dgm:pt modelId="{431E3803-96DA-406B-A9CA-6A88256E90D0}" type="pres">
      <dgm:prSet presAssocID="{821311CA-D4B0-4CC3-82B5-CF72EEC0B95B}" presName="rootComposite" presStyleCnt="0"/>
      <dgm:spPr/>
    </dgm:pt>
    <dgm:pt modelId="{D665C1B6-95E3-43D2-ACE8-FABA50327E01}" type="pres">
      <dgm:prSet presAssocID="{821311CA-D4B0-4CC3-82B5-CF72EEC0B95B}" presName="rootText" presStyleLbl="node1" presStyleIdx="5" presStyleCnt="6" custScaleX="102618" custScaleY="108647" custLinFactNeighborX="38062" custLinFactNeighborY="7787"/>
      <dgm:spPr/>
      <dgm:t>
        <a:bodyPr/>
        <a:lstStyle/>
        <a:p>
          <a:endParaRPr lang="tr-TR"/>
        </a:p>
      </dgm:t>
    </dgm:pt>
    <dgm:pt modelId="{39A01D52-5C93-45E5-9417-C50C67306F7F}" type="pres">
      <dgm:prSet presAssocID="{821311CA-D4B0-4CC3-82B5-CF72EEC0B95B}" presName="rootConnector" presStyleLbl="node1" presStyleIdx="5" presStyleCnt="6"/>
      <dgm:spPr/>
      <dgm:t>
        <a:bodyPr/>
        <a:lstStyle/>
        <a:p>
          <a:endParaRPr lang="tr-TR"/>
        </a:p>
      </dgm:t>
    </dgm:pt>
    <dgm:pt modelId="{BBDBA29C-63BB-4B32-9D2B-5A49A1BF60E5}" type="pres">
      <dgm:prSet presAssocID="{821311CA-D4B0-4CC3-82B5-CF72EEC0B95B}" presName="childShape" presStyleCnt="0"/>
      <dgm:spPr/>
    </dgm:pt>
  </dgm:ptLst>
  <dgm:cxnLst>
    <dgm:cxn modelId="{4B98128E-3FAC-42D5-A841-0167E5DB2F8E}" srcId="{8C98BEDF-8EE1-46BD-ABD9-4740CF07236D}" destId="{3972FF48-2E2B-402B-B9DA-012ABED55FB3}" srcOrd="6" destOrd="0" parTransId="{5BD9A198-89EB-4DFE-B3EC-0DCE79930530}" sibTransId="{AD6977BE-16DE-4DDB-9167-3676E2779D2F}"/>
    <dgm:cxn modelId="{A247A1AF-5464-4360-863D-FFB53BF18E47}" type="presOf" srcId="{271FAFCF-028D-4878-9B8A-29E0B0B79CD7}" destId="{B40A6470-09CE-49E3-B65B-6EC43FEBBF90}" srcOrd="0" destOrd="0" presId="urn:microsoft.com/office/officeart/2005/8/layout/hierarchy3"/>
    <dgm:cxn modelId="{149D144E-7867-4213-A2E9-308EDE047F23}" type="presOf" srcId="{79F12D3C-FCE7-4EBB-A82E-D8598A8BAA6C}" destId="{9AECE666-1F61-4A67-83C4-BDF8780B9563}" srcOrd="0" destOrd="0" presId="urn:microsoft.com/office/officeart/2005/8/layout/hierarchy3"/>
    <dgm:cxn modelId="{18A62999-A637-45C9-8D31-CEA7A64B4F98}" srcId="{7642DBA5-01DE-46ED-97CD-13CD83AD6863}" destId="{DEFC0A36-0135-4498-BB4C-3546D089B283}" srcOrd="1" destOrd="0" parTransId="{7CB56BD3-FEF4-4494-A1B3-E28A42FD9E33}" sibTransId="{C8607E95-1170-4E8D-A6E4-ADEADF182212}"/>
    <dgm:cxn modelId="{F0D80DAE-5242-4226-8E4C-37A791B2B869}" type="presOf" srcId="{7642DBA5-01DE-46ED-97CD-13CD83AD6863}" destId="{3F408CBA-28CC-4581-87F8-C0F5CEEA70AB}" srcOrd="0" destOrd="0" presId="urn:microsoft.com/office/officeart/2005/8/layout/hierarchy3"/>
    <dgm:cxn modelId="{F7BC199C-A981-4606-BB94-C479005A4EDF}" type="presOf" srcId="{4B928236-E0F9-4917-B664-A22B988E61B4}" destId="{F938032B-5589-4E8E-B4EB-590260D040AD}" srcOrd="0" destOrd="0" presId="urn:microsoft.com/office/officeart/2005/8/layout/hierarchy3"/>
    <dgm:cxn modelId="{F2C16159-C039-481D-A857-3A731C9DE33D}" type="presOf" srcId="{8C98BEDF-8EE1-46BD-ABD9-4740CF07236D}" destId="{0594E1C4-D2B1-4A72-90D4-5601CBC75724}" srcOrd="0" destOrd="0" presId="urn:microsoft.com/office/officeart/2005/8/layout/hierarchy3"/>
    <dgm:cxn modelId="{BAAB5B3A-3230-4EB7-B752-EB90A437F070}" type="presOf" srcId="{DEFC0A36-0135-4498-BB4C-3546D089B283}" destId="{C3C3FE49-6D7F-4431-91DC-6F5D02F930A1}" srcOrd="1" destOrd="0" presId="urn:microsoft.com/office/officeart/2005/8/layout/hierarchy3"/>
    <dgm:cxn modelId="{3B09F6B5-8E50-4FC7-B518-50B5AD1E2A46}" type="presOf" srcId="{EC7717AF-2B44-419B-9C75-05865B8DA1DC}" destId="{0C5DD2BB-85C7-4826-9D77-5FDA433A5BC5}" srcOrd="0" destOrd="0" presId="urn:microsoft.com/office/officeart/2005/8/layout/hierarchy3"/>
    <dgm:cxn modelId="{B4C63B13-22DA-44FC-857D-C5804BFFD65C}" type="presOf" srcId="{601C2F2F-D41E-4C52-B864-A5E893FF07AB}" destId="{0101C16E-54E4-4893-B7FF-DA754E2AE274}" srcOrd="0" destOrd="0" presId="urn:microsoft.com/office/officeart/2005/8/layout/hierarchy3"/>
    <dgm:cxn modelId="{02815B68-00B9-4AF1-A550-C26174E7079D}" type="presOf" srcId="{7751244A-ADD1-4D7E-9D53-BEA21CAF43B2}" destId="{B70976D8-5A02-46D0-868A-F6FFA26B1C0B}" srcOrd="0" destOrd="0" presId="urn:microsoft.com/office/officeart/2005/8/layout/hierarchy3"/>
    <dgm:cxn modelId="{66F38FB7-AB73-4F76-A3DF-61D43FD01AE8}" type="presOf" srcId="{455DF93C-7BDB-43DD-B2A7-343193807F5E}" destId="{D8A87091-5708-4ADC-8B0B-F578B5797C02}" srcOrd="0" destOrd="0" presId="urn:microsoft.com/office/officeart/2005/8/layout/hierarchy3"/>
    <dgm:cxn modelId="{7917A425-C73B-4EC4-86F9-40DF90F35199}" srcId="{F4ED6815-721C-450C-8C10-6FAB14565881}" destId="{66EF1EC4-D933-4142-84EE-AFAF8019E98D}" srcOrd="4" destOrd="0" parTransId="{AA416F0E-A811-488C-A840-13749EDA7A81}" sibTransId="{1C3BD331-0F9F-4B0C-9890-6858050C8B61}"/>
    <dgm:cxn modelId="{AE0FB215-E5DF-45ED-B038-08EB53DA2BD1}" type="presOf" srcId="{67143F9D-9B13-4EB6-BC3B-C4868138F5EE}" destId="{43C98102-8465-42F5-A0C5-90B1F12C4088}" srcOrd="0" destOrd="0" presId="urn:microsoft.com/office/officeart/2005/8/layout/hierarchy3"/>
    <dgm:cxn modelId="{8D389DE2-67F8-4D7F-8D0B-BF9CA8627D03}" type="presOf" srcId="{CAE78E0E-CFD3-440C-976E-A748A9EB420D}" destId="{F41A21D3-41D2-4E32-BAD2-155FE6BB58D9}" srcOrd="0" destOrd="0" presId="urn:microsoft.com/office/officeart/2005/8/layout/hierarchy3"/>
    <dgm:cxn modelId="{0268D9D0-8662-456E-B12B-0A948C8BE515}" type="presOf" srcId="{66EF1EC4-D933-4142-84EE-AFAF8019E98D}" destId="{78C6696E-6970-4FD4-84C3-930DF370A4A8}" srcOrd="0" destOrd="0" presId="urn:microsoft.com/office/officeart/2005/8/layout/hierarchy3"/>
    <dgm:cxn modelId="{A7B3471D-0BD3-4693-B651-932F71E7C10C}" srcId="{F4ED6815-721C-450C-8C10-6FAB14565881}" destId="{516B74A2-95F8-4181-A2F7-D04F0C771E3A}" srcOrd="0" destOrd="0" parTransId="{0614B4D8-483F-4AEE-96AE-716BF208B1CF}" sibTransId="{A404E4BC-52FB-4B3F-8E63-E8E5C1291EAE}"/>
    <dgm:cxn modelId="{9F129C00-6533-4376-8D41-247E046AF929}" srcId="{8C98BEDF-8EE1-46BD-ABD9-4740CF07236D}" destId="{51B8B83D-C970-4B70-B489-0B264CFE9CAB}" srcOrd="1" destOrd="0" parTransId="{271FAFCF-028D-4878-9B8A-29E0B0B79CD7}" sibTransId="{C9EF600B-C053-4E72-8702-15857BDC6F75}"/>
    <dgm:cxn modelId="{5FF6FEBF-2422-4941-8698-645F9B4F3EA5}" srcId="{8C98BEDF-8EE1-46BD-ABD9-4740CF07236D}" destId="{4B928236-E0F9-4917-B664-A22B988E61B4}" srcOrd="3" destOrd="0" parTransId="{AA0A9FFC-E82F-4B0A-8B4A-798978CE8383}" sibTransId="{D8419DF5-CD0A-4DF4-88CF-29D349666E51}"/>
    <dgm:cxn modelId="{AD1661F1-492D-44EC-A232-619802260D86}" type="presOf" srcId="{DFEF5641-74E3-4B73-BBB4-69C39EAA9AFC}" destId="{A9440B9F-4C53-4680-BC9C-978C483DD324}" srcOrd="0" destOrd="0" presId="urn:microsoft.com/office/officeart/2005/8/layout/hierarchy3"/>
    <dgm:cxn modelId="{43157526-37AB-4B62-9DA4-C20C9E35DAB0}" type="presOf" srcId="{516B74A2-95F8-4181-A2F7-D04F0C771E3A}" destId="{56602D80-0364-4E5A-AEAD-A54CEADF95A6}" srcOrd="0" destOrd="0" presId="urn:microsoft.com/office/officeart/2005/8/layout/hierarchy3"/>
    <dgm:cxn modelId="{5D72D85A-A972-43D2-A96E-61B1EA2C3996}" srcId="{8C98BEDF-8EE1-46BD-ABD9-4740CF07236D}" destId="{1E58F55A-A5FC-47DF-977F-EFAF2C6EC56D}" srcOrd="2" destOrd="0" parTransId="{241E73DF-E05D-422B-AB7D-B336E9C7193F}" sibTransId="{0D343E33-D36E-4A8E-AEDD-D57BA19A768A}"/>
    <dgm:cxn modelId="{D6966EBE-991A-4DDE-8CEB-762025440A55}" type="presOf" srcId="{A1437D2C-89B8-4491-B8CD-B870F8EE31AC}" destId="{CA590284-6E3F-4DFC-A161-0BCB4E15C2FE}" srcOrd="0" destOrd="0" presId="urn:microsoft.com/office/officeart/2005/8/layout/hierarchy3"/>
    <dgm:cxn modelId="{3D4EE7CC-3DDA-46FF-900A-C2BBF90A7B5E}" srcId="{DEFC0A36-0135-4498-BB4C-3546D089B283}" destId="{CB0F99C8-BEDD-42D8-B221-1C0B18278B6B}" srcOrd="0" destOrd="0" parTransId="{79F12D3C-FCE7-4EBB-A82E-D8598A8BAA6C}" sibTransId="{52F2B73C-3192-4CF2-B141-331D402BEF4A}"/>
    <dgm:cxn modelId="{B9FBB207-63A0-483B-9EF5-FC4F2A0FD940}" type="presOf" srcId="{F4ED6815-721C-450C-8C10-6FAB14565881}" destId="{25A5C943-94D6-4DC2-8DF5-963C58D3D515}" srcOrd="1" destOrd="0" presId="urn:microsoft.com/office/officeart/2005/8/layout/hierarchy3"/>
    <dgm:cxn modelId="{E4CA81E2-515E-4802-A2D5-1C3038FC9D7D}" type="presOf" srcId="{F328A683-5E3D-42E6-B6C3-09B27E6CE78E}" destId="{2F000303-93EA-45CA-A626-3CD3B1050717}" srcOrd="0" destOrd="0" presId="urn:microsoft.com/office/officeart/2005/8/layout/hierarchy3"/>
    <dgm:cxn modelId="{6B5C6770-2602-474A-A1EB-7504852A090B}" srcId="{F4ED6815-721C-450C-8C10-6FAB14565881}" destId="{F328A683-5E3D-42E6-B6C3-09B27E6CE78E}" srcOrd="3" destOrd="0" parTransId="{24CF6052-0E3B-4CE6-A891-9A819FE1C997}" sibTransId="{DADF1278-195E-42CF-B10E-3D6F749A149D}"/>
    <dgm:cxn modelId="{3537B863-846A-4838-B46E-71FCA0D6F47D}" type="presOf" srcId="{5BD9A198-89EB-4DFE-B3EC-0DCE79930530}" destId="{9F051BEF-F696-4095-9CC3-741A4222E2FD}" srcOrd="0" destOrd="0" presId="urn:microsoft.com/office/officeart/2005/8/layout/hierarchy3"/>
    <dgm:cxn modelId="{D8F379BA-8F51-4C33-9949-FC28B9B3DDE6}" type="presOf" srcId="{DEFC0A36-0135-4498-BB4C-3546D089B283}" destId="{B80CBD22-8DB1-4B35-A055-922F8A580CAD}" srcOrd="0" destOrd="0" presId="urn:microsoft.com/office/officeart/2005/8/layout/hierarchy3"/>
    <dgm:cxn modelId="{A850D739-2542-4018-9077-B5CE70DC103E}" srcId="{8C98BEDF-8EE1-46BD-ABD9-4740CF07236D}" destId="{DC8C672F-4AC3-43AD-8D79-8981B5598AB7}" srcOrd="0" destOrd="0" parTransId="{49559BB2-4335-46D1-91C5-EB1B2FB5E5C5}" sibTransId="{2636E41E-C108-4942-BD48-36B1CFF88E4F}"/>
    <dgm:cxn modelId="{E84C13EB-E036-4E7E-A8C7-16566047C157}" type="presOf" srcId="{DCF6C97E-AA32-415E-BC19-FBDB43E86049}" destId="{66992288-5E3B-473C-A433-1DD85B5B2231}" srcOrd="0" destOrd="0" presId="urn:microsoft.com/office/officeart/2005/8/layout/hierarchy3"/>
    <dgm:cxn modelId="{5E65341C-1C34-4394-891D-449FE24018F7}" type="presOf" srcId="{CB0F99C8-BEDD-42D8-B221-1C0B18278B6B}" destId="{2262F73E-56C8-4C0F-81CB-C97C301478DE}" srcOrd="0" destOrd="0" presId="urn:microsoft.com/office/officeart/2005/8/layout/hierarchy3"/>
    <dgm:cxn modelId="{65D0D149-CE0F-4ED4-9D17-A099CB9FAA31}" type="presOf" srcId="{51B8B83D-C970-4B70-B489-0B264CFE9CAB}" destId="{AA11BCCF-7D25-40C8-B798-B408A8233714}" srcOrd="0" destOrd="0" presId="urn:microsoft.com/office/officeart/2005/8/layout/hierarchy3"/>
    <dgm:cxn modelId="{2F1BC616-B9AA-4C28-9C86-FF4AB29C535C}" srcId="{8C98BEDF-8EE1-46BD-ABD9-4740CF07236D}" destId="{FFF12AD2-0728-444C-BDD6-C57B83040E27}" srcOrd="5" destOrd="0" parTransId="{3FB650EA-BD1F-48F0-A68C-E59521CCFA3C}" sibTransId="{7D186CC8-F87F-4A4B-A859-0AF22F7508AB}"/>
    <dgm:cxn modelId="{E02B8E3D-18B5-40A2-94E6-00B3868CB71D}" type="presOf" srcId="{6842EC67-6129-432B-A38D-E4CCFB1919A3}" destId="{568F2713-B224-4E4F-85D8-8BC8FF6E10C4}" srcOrd="0" destOrd="0" presId="urn:microsoft.com/office/officeart/2005/8/layout/hierarchy3"/>
    <dgm:cxn modelId="{F8B94E8F-E7F5-43CF-8086-6200381DCAD1}" type="presOf" srcId="{821311CA-D4B0-4CC3-82B5-CF72EEC0B95B}" destId="{D665C1B6-95E3-43D2-ACE8-FABA50327E01}" srcOrd="0" destOrd="0" presId="urn:microsoft.com/office/officeart/2005/8/layout/hierarchy3"/>
    <dgm:cxn modelId="{B8AE9E40-596A-4B18-ABF7-6DFCD0309343}" srcId="{DEFC0A36-0135-4498-BB4C-3546D089B283}" destId="{BDC47516-3772-43A7-B188-A9C49D5DDD4C}" srcOrd="1" destOrd="0" parTransId="{DCF6C97E-AA32-415E-BC19-FBDB43E86049}" sibTransId="{AF5C9043-2988-4869-A227-92B7DBC3110C}"/>
    <dgm:cxn modelId="{DC12EA56-93BE-4EC0-9C52-40D27804C09A}" type="presOf" srcId="{BDC47516-3772-43A7-B188-A9C49D5DDD4C}" destId="{92150998-9F1A-4014-BD6C-309CD6782526}" srcOrd="0" destOrd="0" presId="urn:microsoft.com/office/officeart/2005/8/layout/hierarchy3"/>
    <dgm:cxn modelId="{60F4804A-E365-4D17-B44F-A90F4DC28008}" type="presOf" srcId="{FC15022B-7B5D-49A3-B1C7-3614BB29BDD4}" destId="{0CC17AD1-B877-48DC-ADFD-D7A8BB97DD2C}" srcOrd="1" destOrd="0" presId="urn:microsoft.com/office/officeart/2005/8/layout/hierarchy3"/>
    <dgm:cxn modelId="{3CC805CD-2A08-4EB9-8DDB-E48C89240D6F}" type="presOf" srcId="{24CF6052-0E3B-4CE6-A891-9A819FE1C997}" destId="{C6D27F84-1763-494F-B426-D05CFF1DAEB4}" srcOrd="0" destOrd="0" presId="urn:microsoft.com/office/officeart/2005/8/layout/hierarchy3"/>
    <dgm:cxn modelId="{B1E47236-CB6A-498A-BBC0-BBC8BBAFE590}" type="presOf" srcId="{74E80898-5BFB-4BFD-ABB7-3ABFBDCCEE66}" destId="{FE59EC06-2C88-4EB0-B2C7-74C5C2375D94}" srcOrd="0" destOrd="0" presId="urn:microsoft.com/office/officeart/2005/8/layout/hierarchy3"/>
    <dgm:cxn modelId="{014AD8E6-07CD-4275-9B9D-E6034724C596}" type="presOf" srcId="{AA416F0E-A811-488C-A840-13749EDA7A81}" destId="{9710CD7E-C3AF-4D07-B11B-1BF3AABED6FA}" srcOrd="0" destOrd="0" presId="urn:microsoft.com/office/officeart/2005/8/layout/hierarchy3"/>
    <dgm:cxn modelId="{53A0C019-3C5B-47EB-8BE6-C413328DB701}" srcId="{F4ED6815-721C-450C-8C10-6FAB14565881}" destId="{74E80898-5BFB-4BFD-ABB7-3ABFBDCCEE66}" srcOrd="1" destOrd="0" parTransId="{033E4A92-2A78-49CB-9338-108CD5089683}" sibTransId="{C11738CB-D0A0-4F72-A4E8-2CB11ACC57EE}"/>
    <dgm:cxn modelId="{1E976904-F4E4-48EE-8629-9F108A9DD82F}" type="presOf" srcId="{0FF2DC35-AB94-4581-8A32-C9C228B074ED}" destId="{530CD58A-CA4D-4FDE-9F2B-A301F6051936}" srcOrd="0" destOrd="0" presId="urn:microsoft.com/office/officeart/2005/8/layout/hierarchy3"/>
    <dgm:cxn modelId="{300C5C00-CD86-4A6A-8007-97920AC66C61}" type="presOf" srcId="{3FB650EA-BD1F-48F0-A68C-E59521CCFA3C}" destId="{C2E37BD0-6269-449F-B479-97FEE8D57CDC}" srcOrd="0" destOrd="0" presId="urn:microsoft.com/office/officeart/2005/8/layout/hierarchy3"/>
    <dgm:cxn modelId="{6587D710-9940-4906-B4BB-4C33DB6101B9}" type="presOf" srcId="{241E73DF-E05D-422B-AB7D-B336E9C7193F}" destId="{A393180B-0E34-4F2B-8D10-8D3A8DA7D57B}" srcOrd="0" destOrd="0" presId="urn:microsoft.com/office/officeart/2005/8/layout/hierarchy3"/>
    <dgm:cxn modelId="{585977CD-79D0-4F45-8EAD-3E62A438007B}" srcId="{F4ED6815-721C-450C-8C10-6FAB14565881}" destId="{07101847-A69C-459B-836C-B1E21E32614E}" srcOrd="2" destOrd="0" parTransId="{CAE78E0E-CFD3-440C-976E-A748A9EB420D}" sibTransId="{9E6658B0-2456-4D0A-A727-24020FEEE282}"/>
    <dgm:cxn modelId="{B1477041-4835-441E-98D1-8499DB4BDD6F}" type="presOf" srcId="{821311CA-D4B0-4CC3-82B5-CF72EEC0B95B}" destId="{39A01D52-5C93-45E5-9417-C50C67306F7F}" srcOrd="1" destOrd="0" presId="urn:microsoft.com/office/officeart/2005/8/layout/hierarchy3"/>
    <dgm:cxn modelId="{28815CC9-BCE0-4158-8AFD-756D2F874674}" type="presOf" srcId="{3CEFCCC6-9BF3-4616-9071-84119839757D}" destId="{A830B88D-A409-43FF-AA42-982D66B5170E}" srcOrd="0" destOrd="0" presId="urn:microsoft.com/office/officeart/2005/8/layout/hierarchy3"/>
    <dgm:cxn modelId="{4773D833-A212-4AD9-A707-BFE8AF9D072A}" type="presOf" srcId="{49559BB2-4335-46D1-91C5-EB1B2FB5E5C5}" destId="{D239A728-855F-4DC8-A6CC-D1FCA5981E32}" srcOrd="0" destOrd="0" presId="urn:microsoft.com/office/officeart/2005/8/layout/hierarchy3"/>
    <dgm:cxn modelId="{C933E348-D9A4-46FB-B139-16DD52296338}" type="presOf" srcId="{2C447A4B-DFBD-4399-9BC3-2D2AF03B1C93}" destId="{B8DCB04E-E19B-4746-97B6-C5C330CFA123}" srcOrd="0" destOrd="0" presId="urn:microsoft.com/office/officeart/2005/8/layout/hierarchy3"/>
    <dgm:cxn modelId="{34E59471-436F-4E50-95A6-27F091A62D5F}" srcId="{FC15022B-7B5D-49A3-B1C7-3614BB29BDD4}" destId="{67143F9D-9B13-4EB6-BC3B-C4868138F5EE}" srcOrd="3" destOrd="0" parTransId="{2B60C8D2-95C1-41C2-A69F-539F14D310EF}" sibTransId="{4DBBFC67-3CC9-44DF-AF9B-F5262061086A}"/>
    <dgm:cxn modelId="{278E91B2-B347-4FE2-A898-F099DC0495A4}" type="presOf" srcId="{DC8C672F-4AC3-43AD-8D79-8981B5598AB7}" destId="{E75C059E-E792-4930-9D30-E6BC20FAA86C}" srcOrd="0" destOrd="0" presId="urn:microsoft.com/office/officeart/2005/8/layout/hierarchy3"/>
    <dgm:cxn modelId="{236F654A-8985-4532-A797-0DD67ED06973}" type="presOf" srcId="{033E4A92-2A78-49CB-9338-108CD5089683}" destId="{B1FBAE9F-D1B2-4A7A-A633-D34FF54BF8EA}" srcOrd="0" destOrd="0" presId="urn:microsoft.com/office/officeart/2005/8/layout/hierarchy3"/>
    <dgm:cxn modelId="{65448B8D-7A4E-4C1F-8AAA-77F0A6CA7769}" srcId="{FC15022B-7B5D-49A3-B1C7-3614BB29BDD4}" destId="{601C2F2F-D41E-4C52-B864-A5E893FF07AB}" srcOrd="2" destOrd="0" parTransId="{FF99EE7C-A0E2-40D0-9705-F11587BC75D6}" sibTransId="{77C7C4D7-A7E7-47E3-9744-D6B10FC2F03E}"/>
    <dgm:cxn modelId="{F9B4DDDF-D81D-4998-873C-E8EA50F263A8}" srcId="{7642DBA5-01DE-46ED-97CD-13CD83AD6863}" destId="{FC15022B-7B5D-49A3-B1C7-3614BB29BDD4}" srcOrd="3" destOrd="0" parTransId="{61A31A3F-D768-427B-902A-DB228B5504F2}" sibTransId="{4FA5C060-1EB7-458B-A831-CA66E7558211}"/>
    <dgm:cxn modelId="{3AF655D7-BBCD-4C71-BE9E-318C9234A7D1}" type="presOf" srcId="{5F466EDB-E1DD-4FE9-AB97-ACDF3474E66C}" destId="{FE0E7B22-ED73-4CF7-851C-806D9BA3C3A4}" srcOrd="0" destOrd="0" presId="urn:microsoft.com/office/officeart/2005/8/layout/hierarchy3"/>
    <dgm:cxn modelId="{F8FAECFA-8793-4328-A369-04A490AD1881}" srcId="{DEFC0A36-0135-4498-BB4C-3546D089B283}" destId="{0FF2DC35-AB94-4581-8A32-C9C228B074ED}" srcOrd="2" destOrd="0" parTransId="{7751244A-ADD1-4D7E-9D53-BEA21CAF43B2}" sibTransId="{AF906275-4024-4C7C-A3B0-9CB6C6430D5D}"/>
    <dgm:cxn modelId="{F0B3DE1F-B463-4BC4-AC4D-65A949A4BC26}" srcId="{DEFC0A36-0135-4498-BB4C-3546D089B283}" destId="{2C447A4B-DFBD-4399-9BC3-2D2AF03B1C93}" srcOrd="3" destOrd="0" parTransId="{A1437D2C-89B8-4491-B8CD-B870F8EE31AC}" sibTransId="{ABF8C2EF-174F-4C0F-9E30-12AD657C77C6}"/>
    <dgm:cxn modelId="{11656A30-FEA4-4407-8851-AFE1D94D8C2E}" srcId="{7642DBA5-01DE-46ED-97CD-13CD83AD6863}" destId="{8C98BEDF-8EE1-46BD-ABD9-4740CF07236D}" srcOrd="0" destOrd="0" parTransId="{77ED9FA5-DBAF-4F80-9651-2E63A146245F}" sibTransId="{04329518-6BFC-499B-A8FE-8240168BF0CB}"/>
    <dgm:cxn modelId="{DA01DCE8-2F5E-457A-B977-EFA4D03693D4}" type="presOf" srcId="{8C98BEDF-8EE1-46BD-ABD9-4740CF07236D}" destId="{4E8A1DD3-71F6-4A9F-B795-3A6F408F96C7}" srcOrd="1" destOrd="0" presId="urn:microsoft.com/office/officeart/2005/8/layout/hierarchy3"/>
    <dgm:cxn modelId="{055DB504-4ED5-4A85-AF8C-89C063EB4559}" type="presOf" srcId="{39688ECA-AEC1-4ECA-9C11-435A998AC0E6}" destId="{1CF23F07-6478-4BB0-AF54-4EA5FDDE0BEB}" srcOrd="0" destOrd="0" presId="urn:microsoft.com/office/officeart/2005/8/layout/hierarchy3"/>
    <dgm:cxn modelId="{8A7B9A36-D391-440C-B1D9-8A229A098C2A}" type="presOf" srcId="{3972FF48-2E2B-402B-B9DA-012ABED55FB3}" destId="{872C08EB-23C4-4F4F-BAF8-FF6714E1FA35}" srcOrd="0" destOrd="0" presId="urn:microsoft.com/office/officeart/2005/8/layout/hierarchy3"/>
    <dgm:cxn modelId="{BA0E5E17-2101-45EB-9074-8EFCDF881080}" type="presOf" srcId="{1E58F55A-A5FC-47DF-977F-EFAF2C6EC56D}" destId="{93163631-7755-43B7-B494-82BF162DFF14}" srcOrd="0" destOrd="0" presId="urn:microsoft.com/office/officeart/2005/8/layout/hierarchy3"/>
    <dgm:cxn modelId="{83B707F1-F74B-4100-8A7F-D973938B52BF}" srcId="{FC15022B-7B5D-49A3-B1C7-3614BB29BDD4}" destId="{EC7717AF-2B44-419B-9C75-05865B8DA1DC}" srcOrd="0" destOrd="0" parTransId="{39688ECA-AEC1-4ECA-9C11-435A998AC0E6}" sibTransId="{184574E4-E226-43FC-B362-EA80084A4910}"/>
    <dgm:cxn modelId="{0A138E68-6C60-4B61-8CC0-196739B9252E}" type="presOf" srcId="{FF99EE7C-A0E2-40D0-9705-F11587BC75D6}" destId="{6D85C3C8-A601-4EF7-95DC-C12720A37BDC}" srcOrd="0" destOrd="0" presId="urn:microsoft.com/office/officeart/2005/8/layout/hierarchy3"/>
    <dgm:cxn modelId="{61174D47-5E3C-43FF-A35E-E8CAAD5F427D}" srcId="{8C98BEDF-8EE1-46BD-ABD9-4740CF07236D}" destId="{6842EC67-6129-432B-A38D-E4CCFB1919A3}" srcOrd="4" destOrd="0" parTransId="{3CEFCCC6-9BF3-4616-9071-84119839757D}" sibTransId="{CAB4F22E-C09B-48F0-9B2E-AEE11A74856A}"/>
    <dgm:cxn modelId="{E559D14F-044B-4E1F-BCD6-C066707ADE4F}" type="presOf" srcId="{AA0A9FFC-E82F-4B0A-8B4A-798978CE8383}" destId="{A9CC10E6-F092-40C2-9678-E51781E90CD5}" srcOrd="0" destOrd="0" presId="urn:microsoft.com/office/officeart/2005/8/layout/hierarchy3"/>
    <dgm:cxn modelId="{F36C2786-3B47-4FB6-9C7F-192560D89FB4}" type="presOf" srcId="{07101847-A69C-459B-836C-B1E21E32614E}" destId="{9A093993-F549-4CD1-99BF-1EEA492E0014}" srcOrd="0" destOrd="0" presId="urn:microsoft.com/office/officeart/2005/8/layout/hierarchy3"/>
    <dgm:cxn modelId="{009C6F87-CA3D-40C9-8240-FC9B273AF841}" srcId="{7642DBA5-01DE-46ED-97CD-13CD83AD6863}" destId="{F4ED6815-721C-450C-8C10-6FAB14565881}" srcOrd="2" destOrd="0" parTransId="{D21FED32-2CC6-4E01-A952-830070FD9553}" sibTransId="{93902A34-FA3F-4191-B349-2D7E26C4E847}"/>
    <dgm:cxn modelId="{C40007CF-A06A-40FA-8AFD-4610EBFD6BEA}" type="presOf" srcId="{F4ED6815-721C-450C-8C10-6FAB14565881}" destId="{A632474B-F05E-4463-B1AD-FC843B70E37C}" srcOrd="0" destOrd="0" presId="urn:microsoft.com/office/officeart/2005/8/layout/hierarchy3"/>
    <dgm:cxn modelId="{493E8D14-10BD-4FC2-9AC5-3EA8C1FA385E}" type="presOf" srcId="{DFEF5641-74E3-4B73-BBB4-69C39EAA9AFC}" destId="{ECFE775B-4DFD-4801-8F9B-1678A1FB16AC}" srcOrd="1" destOrd="0" presId="urn:microsoft.com/office/officeart/2005/8/layout/hierarchy3"/>
    <dgm:cxn modelId="{44C4ED44-A7B7-48C4-AA67-C4A3E9C8212A}" type="presOf" srcId="{0614B4D8-483F-4AEE-96AE-716BF208B1CF}" destId="{6DAD3E7F-5E66-4F98-83A1-241B79B6A688}" srcOrd="0" destOrd="0" presId="urn:microsoft.com/office/officeart/2005/8/layout/hierarchy3"/>
    <dgm:cxn modelId="{452C9FDA-9141-4C66-98CE-B82630755414}" type="presOf" srcId="{2B60C8D2-95C1-41C2-A69F-539F14D310EF}" destId="{A6F7F1BF-340B-44A4-800C-7D84E0D151C8}" srcOrd="0" destOrd="0" presId="urn:microsoft.com/office/officeart/2005/8/layout/hierarchy3"/>
    <dgm:cxn modelId="{77003A2B-F3B9-441F-B3A2-D857601FD033}" type="presOf" srcId="{FFF12AD2-0728-444C-BDD6-C57B83040E27}" destId="{82EFBE9D-F1C1-40C9-908D-5BB6DC5E303F}" srcOrd="0" destOrd="0" presId="urn:microsoft.com/office/officeart/2005/8/layout/hierarchy3"/>
    <dgm:cxn modelId="{AFE1AF8A-008A-4113-AA81-AFE92C8A653A}" srcId="{7642DBA5-01DE-46ED-97CD-13CD83AD6863}" destId="{DFEF5641-74E3-4B73-BBB4-69C39EAA9AFC}" srcOrd="4" destOrd="0" parTransId="{463E1AF9-B747-41F7-BFF7-4C9E6936EB57}" sibTransId="{B2E2A06B-D53C-41D8-9196-7794A3A9D967}"/>
    <dgm:cxn modelId="{EF0DD734-EC4A-40C4-B8DA-FFB9D8E78B01}" type="presOf" srcId="{FC15022B-7B5D-49A3-B1C7-3614BB29BDD4}" destId="{CA08C5B5-4B53-473C-B645-FF534633817C}" srcOrd="0" destOrd="0" presId="urn:microsoft.com/office/officeart/2005/8/layout/hierarchy3"/>
    <dgm:cxn modelId="{D4B6BC0D-D7E2-41ED-9517-2330F8D7475B}" srcId="{7642DBA5-01DE-46ED-97CD-13CD83AD6863}" destId="{821311CA-D4B0-4CC3-82B5-CF72EEC0B95B}" srcOrd="5" destOrd="0" parTransId="{E5122D0E-B059-4936-8648-D4A8E24B0A8A}" sibTransId="{E6A281A2-90DE-4380-ABC6-ABB4590CB466}"/>
    <dgm:cxn modelId="{2DC7E485-132E-46C9-88B0-3BC22E972B79}" srcId="{FC15022B-7B5D-49A3-B1C7-3614BB29BDD4}" destId="{455DF93C-7BDB-43DD-B2A7-343193807F5E}" srcOrd="1" destOrd="0" parTransId="{5F466EDB-E1DD-4FE9-AB97-ACDF3474E66C}" sibTransId="{8879B11A-2FA6-4B97-B6DC-F19AF92BBC29}"/>
    <dgm:cxn modelId="{970C0455-E81C-4B6F-A1AE-B28847F466E9}" type="presParOf" srcId="{3F408CBA-28CC-4581-87F8-C0F5CEEA70AB}" destId="{30B4BFFC-5EB0-4CF6-B3AD-D90E6020FAFD}" srcOrd="0" destOrd="0" presId="urn:microsoft.com/office/officeart/2005/8/layout/hierarchy3"/>
    <dgm:cxn modelId="{CC13C80D-4A11-475B-879F-1C99E7EA9AE8}" type="presParOf" srcId="{30B4BFFC-5EB0-4CF6-B3AD-D90E6020FAFD}" destId="{90C2910B-FC91-443F-B923-3D0912B46EC0}" srcOrd="0" destOrd="0" presId="urn:microsoft.com/office/officeart/2005/8/layout/hierarchy3"/>
    <dgm:cxn modelId="{454E9D7A-7704-4CD9-AFE9-548F04227684}" type="presParOf" srcId="{90C2910B-FC91-443F-B923-3D0912B46EC0}" destId="{0594E1C4-D2B1-4A72-90D4-5601CBC75724}" srcOrd="0" destOrd="0" presId="urn:microsoft.com/office/officeart/2005/8/layout/hierarchy3"/>
    <dgm:cxn modelId="{65043634-4F9F-44D7-9783-4BC7E4EF779F}" type="presParOf" srcId="{90C2910B-FC91-443F-B923-3D0912B46EC0}" destId="{4E8A1DD3-71F6-4A9F-B795-3A6F408F96C7}" srcOrd="1" destOrd="0" presId="urn:microsoft.com/office/officeart/2005/8/layout/hierarchy3"/>
    <dgm:cxn modelId="{FB4716E9-7E6E-4876-9A97-8B504570A56E}" type="presParOf" srcId="{30B4BFFC-5EB0-4CF6-B3AD-D90E6020FAFD}" destId="{066B5A8F-9EDF-430C-A714-4DE8E79E30D3}" srcOrd="1" destOrd="0" presId="urn:microsoft.com/office/officeart/2005/8/layout/hierarchy3"/>
    <dgm:cxn modelId="{16740028-14D3-434F-884E-2B2211A5CAAA}" type="presParOf" srcId="{066B5A8F-9EDF-430C-A714-4DE8E79E30D3}" destId="{D239A728-855F-4DC8-A6CC-D1FCA5981E32}" srcOrd="0" destOrd="0" presId="urn:microsoft.com/office/officeart/2005/8/layout/hierarchy3"/>
    <dgm:cxn modelId="{BAA6A387-8A45-4DE9-BC00-1490B678D941}" type="presParOf" srcId="{066B5A8F-9EDF-430C-A714-4DE8E79E30D3}" destId="{E75C059E-E792-4930-9D30-E6BC20FAA86C}" srcOrd="1" destOrd="0" presId="urn:microsoft.com/office/officeart/2005/8/layout/hierarchy3"/>
    <dgm:cxn modelId="{3A64E1CD-7F4E-44D2-BD95-E7245CD5F216}" type="presParOf" srcId="{066B5A8F-9EDF-430C-A714-4DE8E79E30D3}" destId="{B40A6470-09CE-49E3-B65B-6EC43FEBBF90}" srcOrd="2" destOrd="0" presId="urn:microsoft.com/office/officeart/2005/8/layout/hierarchy3"/>
    <dgm:cxn modelId="{26764C89-5A1A-4CD5-A9AC-50109E7F5A6B}" type="presParOf" srcId="{066B5A8F-9EDF-430C-A714-4DE8E79E30D3}" destId="{AA11BCCF-7D25-40C8-B798-B408A8233714}" srcOrd="3" destOrd="0" presId="urn:microsoft.com/office/officeart/2005/8/layout/hierarchy3"/>
    <dgm:cxn modelId="{55E70F38-60E2-46B6-A66C-5306C0D646D0}" type="presParOf" srcId="{066B5A8F-9EDF-430C-A714-4DE8E79E30D3}" destId="{A393180B-0E34-4F2B-8D10-8D3A8DA7D57B}" srcOrd="4" destOrd="0" presId="urn:microsoft.com/office/officeart/2005/8/layout/hierarchy3"/>
    <dgm:cxn modelId="{C0C18AEC-98C3-4674-AEFD-39BE473FB42D}" type="presParOf" srcId="{066B5A8F-9EDF-430C-A714-4DE8E79E30D3}" destId="{93163631-7755-43B7-B494-82BF162DFF14}" srcOrd="5" destOrd="0" presId="urn:microsoft.com/office/officeart/2005/8/layout/hierarchy3"/>
    <dgm:cxn modelId="{53BECBEC-B4AA-4C5E-BCBC-962CB17C3EC9}" type="presParOf" srcId="{066B5A8F-9EDF-430C-A714-4DE8E79E30D3}" destId="{A9CC10E6-F092-40C2-9678-E51781E90CD5}" srcOrd="6" destOrd="0" presId="urn:microsoft.com/office/officeart/2005/8/layout/hierarchy3"/>
    <dgm:cxn modelId="{4F0EC987-3065-4ADD-83AB-677704E5C895}" type="presParOf" srcId="{066B5A8F-9EDF-430C-A714-4DE8E79E30D3}" destId="{F938032B-5589-4E8E-B4EB-590260D040AD}" srcOrd="7" destOrd="0" presId="urn:microsoft.com/office/officeart/2005/8/layout/hierarchy3"/>
    <dgm:cxn modelId="{CD613D5F-83DB-46BC-83B4-E4E06BC56A22}" type="presParOf" srcId="{066B5A8F-9EDF-430C-A714-4DE8E79E30D3}" destId="{A830B88D-A409-43FF-AA42-982D66B5170E}" srcOrd="8" destOrd="0" presId="urn:microsoft.com/office/officeart/2005/8/layout/hierarchy3"/>
    <dgm:cxn modelId="{86A89F73-9FA1-4933-8154-8AFAEF879A66}" type="presParOf" srcId="{066B5A8F-9EDF-430C-A714-4DE8E79E30D3}" destId="{568F2713-B224-4E4F-85D8-8BC8FF6E10C4}" srcOrd="9" destOrd="0" presId="urn:microsoft.com/office/officeart/2005/8/layout/hierarchy3"/>
    <dgm:cxn modelId="{04CB36B6-E3D6-4DE9-B0BB-FF2D3FFA4DFA}" type="presParOf" srcId="{066B5A8F-9EDF-430C-A714-4DE8E79E30D3}" destId="{C2E37BD0-6269-449F-B479-97FEE8D57CDC}" srcOrd="10" destOrd="0" presId="urn:microsoft.com/office/officeart/2005/8/layout/hierarchy3"/>
    <dgm:cxn modelId="{8EFB34FC-2773-4A18-ADD3-91B464ED0F2A}" type="presParOf" srcId="{066B5A8F-9EDF-430C-A714-4DE8E79E30D3}" destId="{82EFBE9D-F1C1-40C9-908D-5BB6DC5E303F}" srcOrd="11" destOrd="0" presId="urn:microsoft.com/office/officeart/2005/8/layout/hierarchy3"/>
    <dgm:cxn modelId="{D423CB35-BD50-4FB4-8CAF-99F6833C8572}" type="presParOf" srcId="{066B5A8F-9EDF-430C-A714-4DE8E79E30D3}" destId="{9F051BEF-F696-4095-9CC3-741A4222E2FD}" srcOrd="12" destOrd="0" presId="urn:microsoft.com/office/officeart/2005/8/layout/hierarchy3"/>
    <dgm:cxn modelId="{1461B181-2823-4C81-85C8-BECD52137E4C}" type="presParOf" srcId="{066B5A8F-9EDF-430C-A714-4DE8E79E30D3}" destId="{872C08EB-23C4-4F4F-BAF8-FF6714E1FA35}" srcOrd="13" destOrd="0" presId="urn:microsoft.com/office/officeart/2005/8/layout/hierarchy3"/>
    <dgm:cxn modelId="{CD0B1792-DB1B-42A6-A5A7-7FD127404844}" type="presParOf" srcId="{3F408CBA-28CC-4581-87F8-C0F5CEEA70AB}" destId="{92248753-D86D-41BC-9B87-F09CA93A4F09}" srcOrd="1" destOrd="0" presId="urn:microsoft.com/office/officeart/2005/8/layout/hierarchy3"/>
    <dgm:cxn modelId="{6FCF59C3-4998-4DCF-A08E-BD1D0FBED35D}" type="presParOf" srcId="{92248753-D86D-41BC-9B87-F09CA93A4F09}" destId="{BEBCC1C5-B621-4582-A175-7F8A94FFA573}" srcOrd="0" destOrd="0" presId="urn:microsoft.com/office/officeart/2005/8/layout/hierarchy3"/>
    <dgm:cxn modelId="{1319AD0C-A0C1-4B24-B192-C13E7F41BB74}" type="presParOf" srcId="{BEBCC1C5-B621-4582-A175-7F8A94FFA573}" destId="{B80CBD22-8DB1-4B35-A055-922F8A580CAD}" srcOrd="0" destOrd="0" presId="urn:microsoft.com/office/officeart/2005/8/layout/hierarchy3"/>
    <dgm:cxn modelId="{39CDBCF9-DAF6-4090-97DC-4E722C419CEC}" type="presParOf" srcId="{BEBCC1C5-B621-4582-A175-7F8A94FFA573}" destId="{C3C3FE49-6D7F-4431-91DC-6F5D02F930A1}" srcOrd="1" destOrd="0" presId="urn:microsoft.com/office/officeart/2005/8/layout/hierarchy3"/>
    <dgm:cxn modelId="{9407EC7A-1471-4064-A4BC-2E1E6EF74E14}" type="presParOf" srcId="{92248753-D86D-41BC-9B87-F09CA93A4F09}" destId="{6E3DE224-AC4F-4905-A37C-237929A916B0}" srcOrd="1" destOrd="0" presId="urn:microsoft.com/office/officeart/2005/8/layout/hierarchy3"/>
    <dgm:cxn modelId="{69C501D2-D1ED-4060-BAA4-6641773673A6}" type="presParOf" srcId="{6E3DE224-AC4F-4905-A37C-237929A916B0}" destId="{9AECE666-1F61-4A67-83C4-BDF8780B9563}" srcOrd="0" destOrd="0" presId="urn:microsoft.com/office/officeart/2005/8/layout/hierarchy3"/>
    <dgm:cxn modelId="{731139E6-713E-4D3B-8CD6-2CA84F4B4D97}" type="presParOf" srcId="{6E3DE224-AC4F-4905-A37C-237929A916B0}" destId="{2262F73E-56C8-4C0F-81CB-C97C301478DE}" srcOrd="1" destOrd="0" presId="urn:microsoft.com/office/officeart/2005/8/layout/hierarchy3"/>
    <dgm:cxn modelId="{42B5EE21-FCC3-4E9C-B95B-4098794B63BB}" type="presParOf" srcId="{6E3DE224-AC4F-4905-A37C-237929A916B0}" destId="{66992288-5E3B-473C-A433-1DD85B5B2231}" srcOrd="2" destOrd="0" presId="urn:microsoft.com/office/officeart/2005/8/layout/hierarchy3"/>
    <dgm:cxn modelId="{6C19BB4B-4A22-4A23-8B15-B2AB3520804C}" type="presParOf" srcId="{6E3DE224-AC4F-4905-A37C-237929A916B0}" destId="{92150998-9F1A-4014-BD6C-309CD6782526}" srcOrd="3" destOrd="0" presId="urn:microsoft.com/office/officeart/2005/8/layout/hierarchy3"/>
    <dgm:cxn modelId="{3B9FAB08-5F62-4429-9970-D40DF72AEF04}" type="presParOf" srcId="{6E3DE224-AC4F-4905-A37C-237929A916B0}" destId="{B70976D8-5A02-46D0-868A-F6FFA26B1C0B}" srcOrd="4" destOrd="0" presId="urn:microsoft.com/office/officeart/2005/8/layout/hierarchy3"/>
    <dgm:cxn modelId="{54461280-A7ED-429B-BABF-66773BE4CA2C}" type="presParOf" srcId="{6E3DE224-AC4F-4905-A37C-237929A916B0}" destId="{530CD58A-CA4D-4FDE-9F2B-A301F6051936}" srcOrd="5" destOrd="0" presId="urn:microsoft.com/office/officeart/2005/8/layout/hierarchy3"/>
    <dgm:cxn modelId="{13CAB611-3441-4FB5-BFF7-D7F946834999}" type="presParOf" srcId="{6E3DE224-AC4F-4905-A37C-237929A916B0}" destId="{CA590284-6E3F-4DFC-A161-0BCB4E15C2FE}" srcOrd="6" destOrd="0" presId="urn:microsoft.com/office/officeart/2005/8/layout/hierarchy3"/>
    <dgm:cxn modelId="{94012118-8B4C-4BFA-9B76-44E94B42EBA4}" type="presParOf" srcId="{6E3DE224-AC4F-4905-A37C-237929A916B0}" destId="{B8DCB04E-E19B-4746-97B6-C5C330CFA123}" srcOrd="7" destOrd="0" presId="urn:microsoft.com/office/officeart/2005/8/layout/hierarchy3"/>
    <dgm:cxn modelId="{E47A1102-79D0-4E59-BBFE-2EB6B88238A7}" type="presParOf" srcId="{3F408CBA-28CC-4581-87F8-C0F5CEEA70AB}" destId="{E896F1AB-2E80-44F9-B578-BE45BC126661}" srcOrd="2" destOrd="0" presId="urn:microsoft.com/office/officeart/2005/8/layout/hierarchy3"/>
    <dgm:cxn modelId="{FEC31CFA-549B-4DC8-B8CE-71316F53B892}" type="presParOf" srcId="{E896F1AB-2E80-44F9-B578-BE45BC126661}" destId="{B494E3AD-BB6C-48A5-8416-BBD81F708435}" srcOrd="0" destOrd="0" presId="urn:microsoft.com/office/officeart/2005/8/layout/hierarchy3"/>
    <dgm:cxn modelId="{42689E0D-BAA1-445D-8612-F1BAF21FC6CF}" type="presParOf" srcId="{B494E3AD-BB6C-48A5-8416-BBD81F708435}" destId="{A632474B-F05E-4463-B1AD-FC843B70E37C}" srcOrd="0" destOrd="0" presId="urn:microsoft.com/office/officeart/2005/8/layout/hierarchy3"/>
    <dgm:cxn modelId="{E71E1EE6-978A-4FAE-83C7-5ABFD7A792BC}" type="presParOf" srcId="{B494E3AD-BB6C-48A5-8416-BBD81F708435}" destId="{25A5C943-94D6-4DC2-8DF5-963C58D3D515}" srcOrd="1" destOrd="0" presId="urn:microsoft.com/office/officeart/2005/8/layout/hierarchy3"/>
    <dgm:cxn modelId="{95B170FA-90AD-4961-83E6-D635E7CC5012}" type="presParOf" srcId="{E896F1AB-2E80-44F9-B578-BE45BC126661}" destId="{B265AAE1-26B1-48C9-A13B-2DFFA13A0796}" srcOrd="1" destOrd="0" presId="urn:microsoft.com/office/officeart/2005/8/layout/hierarchy3"/>
    <dgm:cxn modelId="{77FAF5BC-5938-4ECC-91CD-E600A0A154CB}" type="presParOf" srcId="{B265AAE1-26B1-48C9-A13B-2DFFA13A0796}" destId="{6DAD3E7F-5E66-4F98-83A1-241B79B6A688}" srcOrd="0" destOrd="0" presId="urn:microsoft.com/office/officeart/2005/8/layout/hierarchy3"/>
    <dgm:cxn modelId="{DAF7602C-7483-4FEF-89EB-5C62CA95BF75}" type="presParOf" srcId="{B265AAE1-26B1-48C9-A13B-2DFFA13A0796}" destId="{56602D80-0364-4E5A-AEAD-A54CEADF95A6}" srcOrd="1" destOrd="0" presId="urn:microsoft.com/office/officeart/2005/8/layout/hierarchy3"/>
    <dgm:cxn modelId="{90B9EE84-714C-4DC4-9115-0A2C55488E60}" type="presParOf" srcId="{B265AAE1-26B1-48C9-A13B-2DFFA13A0796}" destId="{B1FBAE9F-D1B2-4A7A-A633-D34FF54BF8EA}" srcOrd="2" destOrd="0" presId="urn:microsoft.com/office/officeart/2005/8/layout/hierarchy3"/>
    <dgm:cxn modelId="{C719A15D-625D-4542-9A10-25A61E15461D}" type="presParOf" srcId="{B265AAE1-26B1-48C9-A13B-2DFFA13A0796}" destId="{FE59EC06-2C88-4EB0-B2C7-74C5C2375D94}" srcOrd="3" destOrd="0" presId="urn:microsoft.com/office/officeart/2005/8/layout/hierarchy3"/>
    <dgm:cxn modelId="{E767C6EF-3B69-45C7-84F7-8002624356F2}" type="presParOf" srcId="{B265AAE1-26B1-48C9-A13B-2DFFA13A0796}" destId="{F41A21D3-41D2-4E32-BAD2-155FE6BB58D9}" srcOrd="4" destOrd="0" presId="urn:microsoft.com/office/officeart/2005/8/layout/hierarchy3"/>
    <dgm:cxn modelId="{29966481-12E5-473B-A319-704DE1275784}" type="presParOf" srcId="{B265AAE1-26B1-48C9-A13B-2DFFA13A0796}" destId="{9A093993-F549-4CD1-99BF-1EEA492E0014}" srcOrd="5" destOrd="0" presId="urn:microsoft.com/office/officeart/2005/8/layout/hierarchy3"/>
    <dgm:cxn modelId="{7C951819-545F-47AD-B823-A41422204EF2}" type="presParOf" srcId="{B265AAE1-26B1-48C9-A13B-2DFFA13A0796}" destId="{C6D27F84-1763-494F-B426-D05CFF1DAEB4}" srcOrd="6" destOrd="0" presId="urn:microsoft.com/office/officeart/2005/8/layout/hierarchy3"/>
    <dgm:cxn modelId="{D1B7BD57-6231-48DA-9224-42459E755403}" type="presParOf" srcId="{B265AAE1-26B1-48C9-A13B-2DFFA13A0796}" destId="{2F000303-93EA-45CA-A626-3CD3B1050717}" srcOrd="7" destOrd="0" presId="urn:microsoft.com/office/officeart/2005/8/layout/hierarchy3"/>
    <dgm:cxn modelId="{6132008F-95A8-4B3D-9478-A5057A3D07F7}" type="presParOf" srcId="{B265AAE1-26B1-48C9-A13B-2DFFA13A0796}" destId="{9710CD7E-C3AF-4D07-B11B-1BF3AABED6FA}" srcOrd="8" destOrd="0" presId="urn:microsoft.com/office/officeart/2005/8/layout/hierarchy3"/>
    <dgm:cxn modelId="{8F665D7D-F746-4FDA-B91F-54AF882FCBBF}" type="presParOf" srcId="{B265AAE1-26B1-48C9-A13B-2DFFA13A0796}" destId="{78C6696E-6970-4FD4-84C3-930DF370A4A8}" srcOrd="9" destOrd="0" presId="urn:microsoft.com/office/officeart/2005/8/layout/hierarchy3"/>
    <dgm:cxn modelId="{462B30F7-39F0-49FA-BD83-A62E300F82C0}" type="presParOf" srcId="{3F408CBA-28CC-4581-87F8-C0F5CEEA70AB}" destId="{F4841489-3BD2-4057-B4FA-EC1E60111680}" srcOrd="3" destOrd="0" presId="urn:microsoft.com/office/officeart/2005/8/layout/hierarchy3"/>
    <dgm:cxn modelId="{977FD77B-4734-4781-A403-C53C60FB4E90}" type="presParOf" srcId="{F4841489-3BD2-4057-B4FA-EC1E60111680}" destId="{FD8A4AEB-1621-4ABE-A020-39DD3665E405}" srcOrd="0" destOrd="0" presId="urn:microsoft.com/office/officeart/2005/8/layout/hierarchy3"/>
    <dgm:cxn modelId="{D592F24F-3D79-49F1-882D-1093FB882349}" type="presParOf" srcId="{FD8A4AEB-1621-4ABE-A020-39DD3665E405}" destId="{CA08C5B5-4B53-473C-B645-FF534633817C}" srcOrd="0" destOrd="0" presId="urn:microsoft.com/office/officeart/2005/8/layout/hierarchy3"/>
    <dgm:cxn modelId="{3CA1F1B6-08C4-4344-B8DB-005EAB8B4CD8}" type="presParOf" srcId="{FD8A4AEB-1621-4ABE-A020-39DD3665E405}" destId="{0CC17AD1-B877-48DC-ADFD-D7A8BB97DD2C}" srcOrd="1" destOrd="0" presId="urn:microsoft.com/office/officeart/2005/8/layout/hierarchy3"/>
    <dgm:cxn modelId="{AE55D341-9192-41F2-B5CD-A847C64D2A6F}" type="presParOf" srcId="{F4841489-3BD2-4057-B4FA-EC1E60111680}" destId="{52733E32-453E-44F2-A9F5-266C588A67BD}" srcOrd="1" destOrd="0" presId="urn:microsoft.com/office/officeart/2005/8/layout/hierarchy3"/>
    <dgm:cxn modelId="{8F9C25AC-764B-4D1C-90E5-01C5BC88BB07}" type="presParOf" srcId="{52733E32-453E-44F2-A9F5-266C588A67BD}" destId="{1CF23F07-6478-4BB0-AF54-4EA5FDDE0BEB}" srcOrd="0" destOrd="0" presId="urn:microsoft.com/office/officeart/2005/8/layout/hierarchy3"/>
    <dgm:cxn modelId="{294D60A2-20E9-4AB0-AF13-AF14C332A307}" type="presParOf" srcId="{52733E32-453E-44F2-A9F5-266C588A67BD}" destId="{0C5DD2BB-85C7-4826-9D77-5FDA433A5BC5}" srcOrd="1" destOrd="0" presId="urn:microsoft.com/office/officeart/2005/8/layout/hierarchy3"/>
    <dgm:cxn modelId="{2A1AE684-DDE1-4565-80FC-4362C31FF180}" type="presParOf" srcId="{52733E32-453E-44F2-A9F5-266C588A67BD}" destId="{FE0E7B22-ED73-4CF7-851C-806D9BA3C3A4}" srcOrd="2" destOrd="0" presId="urn:microsoft.com/office/officeart/2005/8/layout/hierarchy3"/>
    <dgm:cxn modelId="{AD930482-6F88-4B30-AF96-3F89DBFF7253}" type="presParOf" srcId="{52733E32-453E-44F2-A9F5-266C588A67BD}" destId="{D8A87091-5708-4ADC-8B0B-F578B5797C02}" srcOrd="3" destOrd="0" presId="urn:microsoft.com/office/officeart/2005/8/layout/hierarchy3"/>
    <dgm:cxn modelId="{C9FC2B12-6B88-4D80-B370-65637823C9EA}" type="presParOf" srcId="{52733E32-453E-44F2-A9F5-266C588A67BD}" destId="{6D85C3C8-A601-4EF7-95DC-C12720A37BDC}" srcOrd="4" destOrd="0" presId="urn:microsoft.com/office/officeart/2005/8/layout/hierarchy3"/>
    <dgm:cxn modelId="{D2FE88E6-4D06-4FA6-B61B-029D60F89862}" type="presParOf" srcId="{52733E32-453E-44F2-A9F5-266C588A67BD}" destId="{0101C16E-54E4-4893-B7FF-DA754E2AE274}" srcOrd="5" destOrd="0" presId="urn:microsoft.com/office/officeart/2005/8/layout/hierarchy3"/>
    <dgm:cxn modelId="{19067F7A-2A44-4FB4-B938-E067EDC12223}" type="presParOf" srcId="{52733E32-453E-44F2-A9F5-266C588A67BD}" destId="{A6F7F1BF-340B-44A4-800C-7D84E0D151C8}" srcOrd="6" destOrd="0" presId="urn:microsoft.com/office/officeart/2005/8/layout/hierarchy3"/>
    <dgm:cxn modelId="{FE5E8E50-0436-47C2-BDF3-38EDD69BE6BF}" type="presParOf" srcId="{52733E32-453E-44F2-A9F5-266C588A67BD}" destId="{43C98102-8465-42F5-A0C5-90B1F12C4088}" srcOrd="7" destOrd="0" presId="urn:microsoft.com/office/officeart/2005/8/layout/hierarchy3"/>
    <dgm:cxn modelId="{F0552A5C-959E-48AC-B06F-79D549BAED90}" type="presParOf" srcId="{3F408CBA-28CC-4581-87F8-C0F5CEEA70AB}" destId="{CBD22BB5-2FDB-4C7C-8573-D93A701F75C1}" srcOrd="4" destOrd="0" presId="urn:microsoft.com/office/officeart/2005/8/layout/hierarchy3"/>
    <dgm:cxn modelId="{A0F4186B-7CAA-4E65-9067-B736493AD71B}" type="presParOf" srcId="{CBD22BB5-2FDB-4C7C-8573-D93A701F75C1}" destId="{8AE7C7E2-BD8E-40D1-AB13-785D0A237EC9}" srcOrd="0" destOrd="0" presId="urn:microsoft.com/office/officeart/2005/8/layout/hierarchy3"/>
    <dgm:cxn modelId="{2CCA6A4C-949D-4B2F-97ED-F50185E9272B}" type="presParOf" srcId="{8AE7C7E2-BD8E-40D1-AB13-785D0A237EC9}" destId="{A9440B9F-4C53-4680-BC9C-978C483DD324}" srcOrd="0" destOrd="0" presId="urn:microsoft.com/office/officeart/2005/8/layout/hierarchy3"/>
    <dgm:cxn modelId="{AEF08EDD-BAC5-440F-B949-925EF19B441A}" type="presParOf" srcId="{8AE7C7E2-BD8E-40D1-AB13-785D0A237EC9}" destId="{ECFE775B-4DFD-4801-8F9B-1678A1FB16AC}" srcOrd="1" destOrd="0" presId="urn:microsoft.com/office/officeart/2005/8/layout/hierarchy3"/>
    <dgm:cxn modelId="{A047ECF5-CC8E-4373-A044-FCF6D0C7E233}" type="presParOf" srcId="{CBD22BB5-2FDB-4C7C-8573-D93A701F75C1}" destId="{4E488BE8-71C7-476B-8E19-81472B28D89D}" srcOrd="1" destOrd="0" presId="urn:microsoft.com/office/officeart/2005/8/layout/hierarchy3"/>
    <dgm:cxn modelId="{139C1689-97C8-4666-94BD-3BE02F2CA479}" type="presParOf" srcId="{3F408CBA-28CC-4581-87F8-C0F5CEEA70AB}" destId="{D34B44B9-3822-4C2B-A898-29644239D960}" srcOrd="5" destOrd="0" presId="urn:microsoft.com/office/officeart/2005/8/layout/hierarchy3"/>
    <dgm:cxn modelId="{5C74448C-615C-4A50-B3A8-263353669D36}" type="presParOf" srcId="{D34B44B9-3822-4C2B-A898-29644239D960}" destId="{431E3803-96DA-406B-A9CA-6A88256E90D0}" srcOrd="0" destOrd="0" presId="urn:microsoft.com/office/officeart/2005/8/layout/hierarchy3"/>
    <dgm:cxn modelId="{E5F5AAE6-8DEF-4307-B132-0B64AAF78AFE}" type="presParOf" srcId="{431E3803-96DA-406B-A9CA-6A88256E90D0}" destId="{D665C1B6-95E3-43D2-ACE8-FABA50327E01}" srcOrd="0" destOrd="0" presId="urn:microsoft.com/office/officeart/2005/8/layout/hierarchy3"/>
    <dgm:cxn modelId="{4E9C4333-2695-4224-B986-F7398647782B}" type="presParOf" srcId="{431E3803-96DA-406B-A9CA-6A88256E90D0}" destId="{39A01D52-5C93-45E5-9417-C50C67306F7F}" srcOrd="1" destOrd="0" presId="urn:microsoft.com/office/officeart/2005/8/layout/hierarchy3"/>
    <dgm:cxn modelId="{353881AF-165E-4BEF-AFCF-4A78BB3C9C04}" type="presParOf" srcId="{D34B44B9-3822-4C2B-A898-29644239D960}" destId="{BBDBA29C-63BB-4B32-9D2B-5A49A1BF60E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0BAAA4-F9A2-4942-94CD-9C1E919F35C1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</dgm:pt>
    <dgm:pt modelId="{AA12692E-207A-47DD-8D8A-BDDEFA9A7E67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800" b="1" dirty="0" err="1">
              <a:solidFill>
                <a:schemeClr val="bg1"/>
              </a:solidFill>
              <a:latin typeface="+mj-lt"/>
            </a:rPr>
            <a:t>Graduate</a:t>
          </a:r>
          <a:r>
            <a:rPr lang="tr-TR" sz="1800" b="1" dirty="0">
              <a:solidFill>
                <a:schemeClr val="bg1"/>
              </a:solidFill>
              <a:latin typeface="+mj-lt"/>
            </a:rPr>
            <a:t> School of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Engineering</a:t>
          </a:r>
          <a:r>
            <a:rPr lang="tr-TR" sz="1800" b="1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and</a:t>
          </a:r>
          <a:r>
            <a:rPr lang="tr-TR" sz="1800" b="1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Science</a:t>
          </a:r>
          <a:endParaRPr lang="tr-TR" sz="1800" b="1" dirty="0">
            <a:solidFill>
              <a:schemeClr val="bg1"/>
            </a:solidFill>
            <a:latin typeface="+mj-lt"/>
          </a:endParaRPr>
        </a:p>
      </dgm:t>
    </dgm:pt>
    <dgm:pt modelId="{D8D6B122-2DAE-418A-851F-084BD75DF9B7}" type="parTrans" cxnId="{ACACC249-8707-4775-AA2E-AA809AB7BC4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5A56D2BF-1334-4DE0-BEC4-1E0781526138}" type="sibTrans" cxnId="{ACACC249-8707-4775-AA2E-AA809AB7BC4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BDCF64D1-0112-4E56-AB2E-D337C89DC201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800" b="1" dirty="0" err="1">
              <a:solidFill>
                <a:schemeClr val="bg1"/>
              </a:solidFill>
              <a:latin typeface="+mj-lt"/>
            </a:rPr>
            <a:t>Graduate</a:t>
          </a:r>
          <a:r>
            <a:rPr lang="tr-TR" sz="1800" b="1" dirty="0">
              <a:solidFill>
                <a:schemeClr val="bg1"/>
              </a:solidFill>
              <a:latin typeface="+mj-lt"/>
            </a:rPr>
            <a:t> School of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Economics</a:t>
          </a:r>
          <a:r>
            <a:rPr lang="tr-TR" sz="1800" b="1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and</a:t>
          </a:r>
          <a:r>
            <a:rPr lang="tr-TR" sz="1800" b="1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Social</a:t>
          </a:r>
          <a:r>
            <a:rPr lang="tr-TR" sz="1800" b="1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Sciences</a:t>
          </a:r>
          <a:endParaRPr lang="tr-TR" sz="1800" b="1" dirty="0">
            <a:solidFill>
              <a:schemeClr val="bg1"/>
            </a:solidFill>
            <a:latin typeface="+mj-lt"/>
          </a:endParaRPr>
        </a:p>
      </dgm:t>
    </dgm:pt>
    <dgm:pt modelId="{5470F535-B4F9-4DBE-9DFF-E02942F91A72}" type="parTrans" cxnId="{C25FA04C-6960-406C-827A-0C8BCB1F0DA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A9839A9B-0975-4F9F-B78A-A408852880BF}" type="sibTrans" cxnId="{C25FA04C-6960-406C-827A-0C8BCB1F0DA3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16547F24-4B7E-492B-8F6A-46BC290AA81D}">
      <dgm:prSet/>
      <dgm:spPr>
        <a:noFill/>
      </dgm:spPr>
      <dgm:t>
        <a:bodyPr/>
        <a:lstStyle/>
        <a:p>
          <a:endParaRPr lang="tr-TR" dirty="0">
            <a:latin typeface="+mj-lt"/>
          </a:endParaRPr>
        </a:p>
      </dgm:t>
    </dgm:pt>
    <dgm:pt modelId="{720D71B7-6D65-4CED-BCFE-EE4C3B311C57}" type="parTrans" cxnId="{D4137E36-BAC9-4053-AB98-73AFE6DFBC24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ED51962-9D65-4CFD-B35B-DF9A2A8FF9E1}" type="sibTrans" cxnId="{D4137E36-BAC9-4053-AB98-73AFE6DFBC24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CED1A170-ECE7-46A9-8961-BBB9D643A4A5}" type="pres">
      <dgm:prSet presAssocID="{D30BAAA4-F9A2-4942-94CD-9C1E919F35C1}" presName="list" presStyleCnt="0">
        <dgm:presLayoutVars>
          <dgm:dir/>
          <dgm:animLvl val="lvl"/>
        </dgm:presLayoutVars>
      </dgm:prSet>
      <dgm:spPr/>
    </dgm:pt>
    <dgm:pt modelId="{E213FFCD-C6FF-467D-BEEE-56A547953C4A}" type="pres">
      <dgm:prSet presAssocID="{AA12692E-207A-47DD-8D8A-BDDEFA9A7E67}" presName="posSpace" presStyleCnt="0"/>
      <dgm:spPr/>
    </dgm:pt>
    <dgm:pt modelId="{F83E4A0D-ED45-4B4F-A580-5FB546E93F6C}" type="pres">
      <dgm:prSet presAssocID="{AA12692E-207A-47DD-8D8A-BDDEFA9A7E67}" presName="vertFlow" presStyleCnt="0"/>
      <dgm:spPr/>
    </dgm:pt>
    <dgm:pt modelId="{DF6D73B1-DDA3-4364-AB36-313DA289D930}" type="pres">
      <dgm:prSet presAssocID="{AA12692E-207A-47DD-8D8A-BDDEFA9A7E67}" presName="topSpace" presStyleCnt="0"/>
      <dgm:spPr/>
    </dgm:pt>
    <dgm:pt modelId="{930226AB-5053-424D-9A02-8DAE1E4F255B}" type="pres">
      <dgm:prSet presAssocID="{AA12692E-207A-47DD-8D8A-BDDEFA9A7E67}" presName="firstComp" presStyleCnt="0"/>
      <dgm:spPr/>
    </dgm:pt>
    <dgm:pt modelId="{FCF8628E-94AB-4FA1-B610-83BB8211F1F2}" type="pres">
      <dgm:prSet presAssocID="{AA12692E-207A-47DD-8D8A-BDDEFA9A7E67}" presName="firstChild" presStyleLbl="bgAccFollowNode1" presStyleIdx="0" presStyleCnt="2" custScaleX="102680" custScaleY="173691" custLinFactNeighborX="8394" custLinFactNeighborY="-6111"/>
      <dgm:spPr/>
      <dgm:t>
        <a:bodyPr/>
        <a:lstStyle/>
        <a:p>
          <a:endParaRPr lang="tr-TR"/>
        </a:p>
      </dgm:t>
    </dgm:pt>
    <dgm:pt modelId="{80AC751F-9493-4F50-A0D4-4461F1194BAE}" type="pres">
      <dgm:prSet presAssocID="{AA12692E-207A-47DD-8D8A-BDDEFA9A7E67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FD4AE9F-CF50-4047-A6FD-9FE310E20B65}" type="pres">
      <dgm:prSet presAssocID="{AA12692E-207A-47DD-8D8A-BDDEFA9A7E67}" presName="negSpace" presStyleCnt="0"/>
      <dgm:spPr/>
    </dgm:pt>
    <dgm:pt modelId="{3D95C2AB-A563-46BB-B020-751EAA43F07B}" type="pres">
      <dgm:prSet presAssocID="{AA12692E-207A-47DD-8D8A-BDDEFA9A7E67}" presName="circle" presStyleLbl="node1" presStyleIdx="0" presStyleCnt="2" custLinFactNeighborX="-2299" custLinFactNeighborY="33886"/>
      <dgm:spPr/>
      <dgm:t>
        <a:bodyPr/>
        <a:lstStyle/>
        <a:p>
          <a:endParaRPr lang="tr-TR"/>
        </a:p>
      </dgm:t>
    </dgm:pt>
    <dgm:pt modelId="{70AAD082-E765-44F7-8EB7-FBD0EFE96D08}" type="pres">
      <dgm:prSet presAssocID="{5A56D2BF-1334-4DE0-BEC4-1E0781526138}" presName="transSpace" presStyleCnt="0"/>
      <dgm:spPr/>
    </dgm:pt>
    <dgm:pt modelId="{0AE2ECB3-F6DB-4C7D-BE9E-C23BD60A9263}" type="pres">
      <dgm:prSet presAssocID="{BDCF64D1-0112-4E56-AB2E-D337C89DC201}" presName="posSpace" presStyleCnt="0"/>
      <dgm:spPr/>
    </dgm:pt>
    <dgm:pt modelId="{B6326E09-7E17-4800-99F0-0F6D2064DBC8}" type="pres">
      <dgm:prSet presAssocID="{BDCF64D1-0112-4E56-AB2E-D337C89DC201}" presName="vertFlow" presStyleCnt="0"/>
      <dgm:spPr/>
    </dgm:pt>
    <dgm:pt modelId="{3E52475E-CA8F-4B29-B2B8-4DDBEB795B55}" type="pres">
      <dgm:prSet presAssocID="{BDCF64D1-0112-4E56-AB2E-D337C89DC201}" presName="topSpace" presStyleCnt="0"/>
      <dgm:spPr/>
    </dgm:pt>
    <dgm:pt modelId="{E8CC76F6-9683-469E-BDF5-8EE67165EE59}" type="pres">
      <dgm:prSet presAssocID="{BDCF64D1-0112-4E56-AB2E-D337C89DC201}" presName="firstComp" presStyleCnt="0"/>
      <dgm:spPr/>
    </dgm:pt>
    <dgm:pt modelId="{0B59A79D-D6E7-4059-BCC6-5574D90ECE26}" type="pres">
      <dgm:prSet presAssocID="{BDCF64D1-0112-4E56-AB2E-D337C89DC201}" presName="firstChild" presStyleLbl="bgAccFollowNode1" presStyleIdx="1" presStyleCnt="2" custScaleX="110615" custScaleY="190523" custLinFactNeighborX="-6771" custLinFactNeighborY="-46517"/>
      <dgm:spPr>
        <a:noFill/>
      </dgm:spPr>
    </dgm:pt>
    <dgm:pt modelId="{6D77B2B7-80B5-431A-B8C1-B7771B392CF3}" type="pres">
      <dgm:prSet presAssocID="{BDCF64D1-0112-4E56-AB2E-D337C89DC201}" presName="firstChildTx" presStyleLbl="bgAccFollowNode1" presStyleIdx="1" presStyleCnt="2">
        <dgm:presLayoutVars>
          <dgm:bulletEnabled val="1"/>
        </dgm:presLayoutVars>
      </dgm:prSet>
      <dgm:spPr/>
    </dgm:pt>
    <dgm:pt modelId="{8CA01E69-74BF-4E04-8753-B4DE4F56864A}" type="pres">
      <dgm:prSet presAssocID="{BDCF64D1-0112-4E56-AB2E-D337C89DC201}" presName="negSpace" presStyleCnt="0"/>
      <dgm:spPr/>
    </dgm:pt>
    <dgm:pt modelId="{CB59903F-4B2B-48CF-AB02-35653FEDD25A}" type="pres">
      <dgm:prSet presAssocID="{BDCF64D1-0112-4E56-AB2E-D337C89DC201}" presName="circle" presStyleLbl="node1" presStyleIdx="1" presStyleCnt="2" custLinFactNeighborX="-12309" custLinFactNeighborY="-11985"/>
      <dgm:spPr/>
      <dgm:t>
        <a:bodyPr/>
        <a:lstStyle/>
        <a:p>
          <a:endParaRPr lang="tr-TR"/>
        </a:p>
      </dgm:t>
    </dgm:pt>
  </dgm:ptLst>
  <dgm:cxnLst>
    <dgm:cxn modelId="{BBB6F520-EF7C-46DE-8BD4-4A0619638494}" type="presOf" srcId="{16547F24-4B7E-492B-8F6A-46BC290AA81D}" destId="{80AC751F-9493-4F50-A0D4-4461F1194BAE}" srcOrd="1" destOrd="0" presId="urn:microsoft.com/office/officeart/2005/8/layout/hList9"/>
    <dgm:cxn modelId="{C25FA04C-6960-406C-827A-0C8BCB1F0DA3}" srcId="{D30BAAA4-F9A2-4942-94CD-9C1E919F35C1}" destId="{BDCF64D1-0112-4E56-AB2E-D337C89DC201}" srcOrd="1" destOrd="0" parTransId="{5470F535-B4F9-4DBE-9DFF-E02942F91A72}" sibTransId="{A9839A9B-0975-4F9F-B78A-A408852880BF}"/>
    <dgm:cxn modelId="{23D61019-5D4B-41FC-9841-B3C08381001D}" type="presOf" srcId="{BDCF64D1-0112-4E56-AB2E-D337C89DC201}" destId="{CB59903F-4B2B-48CF-AB02-35653FEDD25A}" srcOrd="0" destOrd="0" presId="urn:microsoft.com/office/officeart/2005/8/layout/hList9"/>
    <dgm:cxn modelId="{628660CE-4563-4CB5-A1F5-ACA70E4CD5B0}" type="presOf" srcId="{16547F24-4B7E-492B-8F6A-46BC290AA81D}" destId="{FCF8628E-94AB-4FA1-B610-83BB8211F1F2}" srcOrd="0" destOrd="0" presId="urn:microsoft.com/office/officeart/2005/8/layout/hList9"/>
    <dgm:cxn modelId="{ACACC249-8707-4775-AA2E-AA809AB7BC4B}" srcId="{D30BAAA4-F9A2-4942-94CD-9C1E919F35C1}" destId="{AA12692E-207A-47DD-8D8A-BDDEFA9A7E67}" srcOrd="0" destOrd="0" parTransId="{D8D6B122-2DAE-418A-851F-084BD75DF9B7}" sibTransId="{5A56D2BF-1334-4DE0-BEC4-1E0781526138}"/>
    <dgm:cxn modelId="{D4137E36-BAC9-4053-AB98-73AFE6DFBC24}" srcId="{AA12692E-207A-47DD-8D8A-BDDEFA9A7E67}" destId="{16547F24-4B7E-492B-8F6A-46BC290AA81D}" srcOrd="0" destOrd="0" parTransId="{720D71B7-6D65-4CED-BCFE-EE4C3B311C57}" sibTransId="{EED51962-9D65-4CFD-B35B-DF9A2A8FF9E1}"/>
    <dgm:cxn modelId="{D15870DA-2543-4CBE-B986-8F8DB2CBCF81}" type="presOf" srcId="{AA12692E-207A-47DD-8D8A-BDDEFA9A7E67}" destId="{3D95C2AB-A563-46BB-B020-751EAA43F07B}" srcOrd="0" destOrd="0" presId="urn:microsoft.com/office/officeart/2005/8/layout/hList9"/>
    <dgm:cxn modelId="{E0E1D4A5-B2DD-4F8D-8366-2A4343236D6C}" type="presOf" srcId="{D30BAAA4-F9A2-4942-94CD-9C1E919F35C1}" destId="{CED1A170-ECE7-46A9-8961-BBB9D643A4A5}" srcOrd="0" destOrd="0" presId="urn:microsoft.com/office/officeart/2005/8/layout/hList9"/>
    <dgm:cxn modelId="{F058D5FA-FCE4-4E77-9E47-19740B9B1D52}" type="presParOf" srcId="{CED1A170-ECE7-46A9-8961-BBB9D643A4A5}" destId="{E213FFCD-C6FF-467D-BEEE-56A547953C4A}" srcOrd="0" destOrd="0" presId="urn:microsoft.com/office/officeart/2005/8/layout/hList9"/>
    <dgm:cxn modelId="{C70A6317-FBB4-4679-9C69-526097BBF0CA}" type="presParOf" srcId="{CED1A170-ECE7-46A9-8961-BBB9D643A4A5}" destId="{F83E4A0D-ED45-4B4F-A580-5FB546E93F6C}" srcOrd="1" destOrd="0" presId="urn:microsoft.com/office/officeart/2005/8/layout/hList9"/>
    <dgm:cxn modelId="{E6E112A9-CBBA-4C34-BC41-EA392E59B252}" type="presParOf" srcId="{F83E4A0D-ED45-4B4F-A580-5FB546E93F6C}" destId="{DF6D73B1-DDA3-4364-AB36-313DA289D930}" srcOrd="0" destOrd="0" presId="urn:microsoft.com/office/officeart/2005/8/layout/hList9"/>
    <dgm:cxn modelId="{A4276454-8B2B-413B-B1B5-68F684CBA81E}" type="presParOf" srcId="{F83E4A0D-ED45-4B4F-A580-5FB546E93F6C}" destId="{930226AB-5053-424D-9A02-8DAE1E4F255B}" srcOrd="1" destOrd="0" presId="urn:microsoft.com/office/officeart/2005/8/layout/hList9"/>
    <dgm:cxn modelId="{863D5B61-86F4-447B-8322-CA5DEADDC5D6}" type="presParOf" srcId="{930226AB-5053-424D-9A02-8DAE1E4F255B}" destId="{FCF8628E-94AB-4FA1-B610-83BB8211F1F2}" srcOrd="0" destOrd="0" presId="urn:microsoft.com/office/officeart/2005/8/layout/hList9"/>
    <dgm:cxn modelId="{1F3E94B3-C604-4D4F-9FEB-4767BEA46B0D}" type="presParOf" srcId="{930226AB-5053-424D-9A02-8DAE1E4F255B}" destId="{80AC751F-9493-4F50-A0D4-4461F1194BAE}" srcOrd="1" destOrd="0" presId="urn:microsoft.com/office/officeart/2005/8/layout/hList9"/>
    <dgm:cxn modelId="{41D93640-E063-4FF3-912C-F90AB4F11FEF}" type="presParOf" srcId="{CED1A170-ECE7-46A9-8961-BBB9D643A4A5}" destId="{CFD4AE9F-CF50-4047-A6FD-9FE310E20B65}" srcOrd="2" destOrd="0" presId="urn:microsoft.com/office/officeart/2005/8/layout/hList9"/>
    <dgm:cxn modelId="{FAD69868-2774-4AED-999B-82724040C93F}" type="presParOf" srcId="{CED1A170-ECE7-46A9-8961-BBB9D643A4A5}" destId="{3D95C2AB-A563-46BB-B020-751EAA43F07B}" srcOrd="3" destOrd="0" presId="urn:microsoft.com/office/officeart/2005/8/layout/hList9"/>
    <dgm:cxn modelId="{A8341F8D-D261-4A90-8205-9A23D3C7AB9A}" type="presParOf" srcId="{CED1A170-ECE7-46A9-8961-BBB9D643A4A5}" destId="{70AAD082-E765-44F7-8EB7-FBD0EFE96D08}" srcOrd="4" destOrd="0" presId="urn:microsoft.com/office/officeart/2005/8/layout/hList9"/>
    <dgm:cxn modelId="{74A4B4EF-B47A-402A-BB6A-8CE4232F19EA}" type="presParOf" srcId="{CED1A170-ECE7-46A9-8961-BBB9D643A4A5}" destId="{0AE2ECB3-F6DB-4C7D-BE9E-C23BD60A9263}" srcOrd="5" destOrd="0" presId="urn:microsoft.com/office/officeart/2005/8/layout/hList9"/>
    <dgm:cxn modelId="{62CBD222-0191-487D-8C49-569B5D47BBC0}" type="presParOf" srcId="{CED1A170-ECE7-46A9-8961-BBB9D643A4A5}" destId="{B6326E09-7E17-4800-99F0-0F6D2064DBC8}" srcOrd="6" destOrd="0" presId="urn:microsoft.com/office/officeart/2005/8/layout/hList9"/>
    <dgm:cxn modelId="{F6D6A54B-7113-419F-8CCF-36F1488FD959}" type="presParOf" srcId="{B6326E09-7E17-4800-99F0-0F6D2064DBC8}" destId="{3E52475E-CA8F-4B29-B2B8-4DDBEB795B55}" srcOrd="0" destOrd="0" presId="urn:microsoft.com/office/officeart/2005/8/layout/hList9"/>
    <dgm:cxn modelId="{05E2DF94-3D4A-4158-B519-A14A532869E9}" type="presParOf" srcId="{B6326E09-7E17-4800-99F0-0F6D2064DBC8}" destId="{E8CC76F6-9683-469E-BDF5-8EE67165EE59}" srcOrd="1" destOrd="0" presId="urn:microsoft.com/office/officeart/2005/8/layout/hList9"/>
    <dgm:cxn modelId="{60280A33-462C-43A8-9248-2EE1F017C6EA}" type="presParOf" srcId="{E8CC76F6-9683-469E-BDF5-8EE67165EE59}" destId="{0B59A79D-D6E7-4059-BCC6-5574D90ECE26}" srcOrd="0" destOrd="0" presId="urn:microsoft.com/office/officeart/2005/8/layout/hList9"/>
    <dgm:cxn modelId="{C75E6A00-CE29-497C-A5A0-7D26E852ED32}" type="presParOf" srcId="{E8CC76F6-9683-469E-BDF5-8EE67165EE59}" destId="{6D77B2B7-80B5-431A-B8C1-B7771B392CF3}" srcOrd="1" destOrd="0" presId="urn:microsoft.com/office/officeart/2005/8/layout/hList9"/>
    <dgm:cxn modelId="{0DDC80D4-8856-486C-A5AE-949051F2D827}" type="presParOf" srcId="{CED1A170-ECE7-46A9-8961-BBB9D643A4A5}" destId="{8CA01E69-74BF-4E04-8753-B4DE4F56864A}" srcOrd="7" destOrd="0" presId="urn:microsoft.com/office/officeart/2005/8/layout/hList9"/>
    <dgm:cxn modelId="{0012670C-96F8-4A0C-A810-F582847083F0}" type="presParOf" srcId="{CED1A170-ECE7-46A9-8961-BBB9D643A4A5}" destId="{CB59903F-4B2B-48CF-AB02-35653FEDD25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1C3290-2460-4428-BF7C-203CB2A986C2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48C69DC-9660-42BC-95AE-CAFA0F75F7BC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800" b="1" dirty="0" err="1">
              <a:solidFill>
                <a:schemeClr val="bg1"/>
              </a:solidFill>
              <a:latin typeface="+mj-lt"/>
            </a:rPr>
            <a:t>Graduate</a:t>
          </a:r>
          <a:r>
            <a:rPr lang="tr-TR" sz="1800" b="1" dirty="0">
              <a:solidFill>
                <a:schemeClr val="bg1"/>
              </a:solidFill>
              <a:latin typeface="+mj-lt"/>
            </a:rPr>
            <a:t> School of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Medical</a:t>
          </a:r>
          <a:r>
            <a:rPr lang="tr-TR" sz="1800" b="1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dirty="0" err="1">
              <a:solidFill>
                <a:schemeClr val="bg1"/>
              </a:solidFill>
              <a:latin typeface="+mj-lt"/>
            </a:rPr>
            <a:t>Sciences</a:t>
          </a:r>
          <a:endParaRPr lang="tr-TR" sz="1800" dirty="0">
            <a:latin typeface="+mj-lt"/>
          </a:endParaRPr>
        </a:p>
      </dgm:t>
    </dgm:pt>
    <dgm:pt modelId="{A051927E-3F15-4477-AE95-C22D9FACB69C}" type="parTrans" cxnId="{BA4C05AF-0DC0-4778-A644-EDF7CEE1A9CA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D735F8D1-8ADC-4A2B-A1B0-849572B566B4}" type="sibTrans" cxnId="{BA4C05AF-0DC0-4778-A644-EDF7CEE1A9CA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F507AAF9-0BE7-456F-A537-1AE774F689F7}">
      <dgm:prSet phldrT="[Metin]" custT="1"/>
      <dgm:spPr>
        <a:noFill/>
      </dgm:spPr>
      <dgm:t>
        <a:bodyPr/>
        <a:lstStyle/>
        <a:p>
          <a:r>
            <a:rPr lang="tr-TR" sz="1400" dirty="0">
              <a:latin typeface="+mj-lt"/>
            </a:rPr>
            <a:t>      </a:t>
          </a:r>
        </a:p>
      </dgm:t>
    </dgm:pt>
    <dgm:pt modelId="{6F7C41C7-04DD-4F95-B07F-3E793C5E5B01}" type="parTrans" cxnId="{53EBB3A8-C129-4F6A-A0FA-E51F28471E8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86CF5A3A-7858-49EA-BB4E-E9B01CB52BFA}" type="sibTrans" cxnId="{53EBB3A8-C129-4F6A-A0FA-E51F28471E8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D0A45B4A-2E52-4704-84A4-8E02927E86A6}" type="pres">
      <dgm:prSet presAssocID="{4D1C3290-2460-4428-BF7C-203CB2A986C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C12DB8F4-3DDB-4C02-9A05-218D165F9192}" type="pres">
      <dgm:prSet presAssocID="{D48C69DC-9660-42BC-95AE-CAFA0F75F7BC}" presName="posSpace" presStyleCnt="0"/>
      <dgm:spPr/>
    </dgm:pt>
    <dgm:pt modelId="{9144B409-B6CF-475E-979B-DB1D131328A4}" type="pres">
      <dgm:prSet presAssocID="{D48C69DC-9660-42BC-95AE-CAFA0F75F7BC}" presName="vertFlow" presStyleCnt="0"/>
      <dgm:spPr/>
    </dgm:pt>
    <dgm:pt modelId="{38447A6B-93C5-4300-9D81-016020D8047E}" type="pres">
      <dgm:prSet presAssocID="{D48C69DC-9660-42BC-95AE-CAFA0F75F7BC}" presName="topSpace" presStyleCnt="0"/>
      <dgm:spPr/>
    </dgm:pt>
    <dgm:pt modelId="{413D01F2-E7C5-4E50-80BF-624385AA5DB7}" type="pres">
      <dgm:prSet presAssocID="{D48C69DC-9660-42BC-95AE-CAFA0F75F7BC}" presName="firstComp" presStyleCnt="0"/>
      <dgm:spPr/>
    </dgm:pt>
    <dgm:pt modelId="{04E327BE-4E52-4F9A-83C8-BD71B2D4B22A}" type="pres">
      <dgm:prSet presAssocID="{D48C69DC-9660-42BC-95AE-CAFA0F75F7BC}" presName="firstChild" presStyleLbl="bgAccFollowNode1" presStyleIdx="0" presStyleCnt="1" custScaleY="56506" custLinFactNeighborX="-1001" custLinFactNeighborY="19301"/>
      <dgm:spPr/>
      <dgm:t>
        <a:bodyPr/>
        <a:lstStyle/>
        <a:p>
          <a:endParaRPr lang="tr-TR"/>
        </a:p>
      </dgm:t>
    </dgm:pt>
    <dgm:pt modelId="{0B9F7A72-1492-451A-A5A9-FA2150574681}" type="pres">
      <dgm:prSet presAssocID="{D48C69DC-9660-42BC-95AE-CAFA0F75F7BC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9618F1-D55F-4F7F-93BF-BBC19BD28506}" type="pres">
      <dgm:prSet presAssocID="{D48C69DC-9660-42BC-95AE-CAFA0F75F7BC}" presName="negSpace" presStyleCnt="0"/>
      <dgm:spPr/>
    </dgm:pt>
    <dgm:pt modelId="{E1182226-811A-425B-BCE2-FC9949EBAA9A}" type="pres">
      <dgm:prSet presAssocID="{D48C69DC-9660-42BC-95AE-CAFA0F75F7BC}" presName="circle" presStyleLbl="node1" presStyleIdx="0" presStyleCnt="1" custScaleX="101414" custScaleY="99435" custLinFactX="-17864" custLinFactNeighborX="-100000" custLinFactNeighborY="9172"/>
      <dgm:spPr/>
      <dgm:t>
        <a:bodyPr/>
        <a:lstStyle/>
        <a:p>
          <a:endParaRPr lang="tr-TR"/>
        </a:p>
      </dgm:t>
    </dgm:pt>
  </dgm:ptLst>
  <dgm:cxnLst>
    <dgm:cxn modelId="{AD8CC417-B71F-4CA0-9233-86933944FA95}" type="presOf" srcId="{4D1C3290-2460-4428-BF7C-203CB2A986C2}" destId="{D0A45B4A-2E52-4704-84A4-8E02927E86A6}" srcOrd="0" destOrd="0" presId="urn:microsoft.com/office/officeart/2005/8/layout/hList9"/>
    <dgm:cxn modelId="{DE96957D-F220-4942-913B-B2E4E65E76B0}" type="presOf" srcId="{F507AAF9-0BE7-456F-A537-1AE774F689F7}" destId="{04E327BE-4E52-4F9A-83C8-BD71B2D4B22A}" srcOrd="0" destOrd="0" presId="urn:microsoft.com/office/officeart/2005/8/layout/hList9"/>
    <dgm:cxn modelId="{856E914D-6833-49A0-9305-32846B945700}" type="presOf" srcId="{D48C69DC-9660-42BC-95AE-CAFA0F75F7BC}" destId="{E1182226-811A-425B-BCE2-FC9949EBAA9A}" srcOrd="0" destOrd="0" presId="urn:microsoft.com/office/officeart/2005/8/layout/hList9"/>
    <dgm:cxn modelId="{2DDE8D7A-82C5-4D1C-82A9-725035434DE9}" type="presOf" srcId="{F507AAF9-0BE7-456F-A537-1AE774F689F7}" destId="{0B9F7A72-1492-451A-A5A9-FA2150574681}" srcOrd="1" destOrd="0" presId="urn:microsoft.com/office/officeart/2005/8/layout/hList9"/>
    <dgm:cxn modelId="{53EBB3A8-C129-4F6A-A0FA-E51F28471E8C}" srcId="{D48C69DC-9660-42BC-95AE-CAFA0F75F7BC}" destId="{F507AAF9-0BE7-456F-A537-1AE774F689F7}" srcOrd="0" destOrd="0" parTransId="{6F7C41C7-04DD-4F95-B07F-3E793C5E5B01}" sibTransId="{86CF5A3A-7858-49EA-BB4E-E9B01CB52BFA}"/>
    <dgm:cxn modelId="{BA4C05AF-0DC0-4778-A644-EDF7CEE1A9CA}" srcId="{4D1C3290-2460-4428-BF7C-203CB2A986C2}" destId="{D48C69DC-9660-42BC-95AE-CAFA0F75F7BC}" srcOrd="0" destOrd="0" parTransId="{A051927E-3F15-4477-AE95-C22D9FACB69C}" sibTransId="{D735F8D1-8ADC-4A2B-A1B0-849572B566B4}"/>
    <dgm:cxn modelId="{4CBC739A-53B6-458B-B306-08A540927B12}" type="presParOf" srcId="{D0A45B4A-2E52-4704-84A4-8E02927E86A6}" destId="{C12DB8F4-3DDB-4C02-9A05-218D165F9192}" srcOrd="0" destOrd="0" presId="urn:microsoft.com/office/officeart/2005/8/layout/hList9"/>
    <dgm:cxn modelId="{2490DFA0-DD11-47BA-B3A2-CA66870658FC}" type="presParOf" srcId="{D0A45B4A-2E52-4704-84A4-8E02927E86A6}" destId="{9144B409-B6CF-475E-979B-DB1D131328A4}" srcOrd="1" destOrd="0" presId="urn:microsoft.com/office/officeart/2005/8/layout/hList9"/>
    <dgm:cxn modelId="{AF675AFD-C11D-4A56-B117-D41A8CD3A1C2}" type="presParOf" srcId="{9144B409-B6CF-475E-979B-DB1D131328A4}" destId="{38447A6B-93C5-4300-9D81-016020D8047E}" srcOrd="0" destOrd="0" presId="urn:microsoft.com/office/officeart/2005/8/layout/hList9"/>
    <dgm:cxn modelId="{47EBC1D5-5EA2-4341-928E-FCFAABEABB53}" type="presParOf" srcId="{9144B409-B6CF-475E-979B-DB1D131328A4}" destId="{413D01F2-E7C5-4E50-80BF-624385AA5DB7}" srcOrd="1" destOrd="0" presId="urn:microsoft.com/office/officeart/2005/8/layout/hList9"/>
    <dgm:cxn modelId="{F9AF4519-F6E4-4F4E-82B0-477714E89ED6}" type="presParOf" srcId="{413D01F2-E7C5-4E50-80BF-624385AA5DB7}" destId="{04E327BE-4E52-4F9A-83C8-BD71B2D4B22A}" srcOrd="0" destOrd="0" presId="urn:microsoft.com/office/officeart/2005/8/layout/hList9"/>
    <dgm:cxn modelId="{EC90A203-AA5F-4BDD-ACC8-A6150A832754}" type="presParOf" srcId="{413D01F2-E7C5-4E50-80BF-624385AA5DB7}" destId="{0B9F7A72-1492-451A-A5A9-FA2150574681}" srcOrd="1" destOrd="0" presId="urn:microsoft.com/office/officeart/2005/8/layout/hList9"/>
    <dgm:cxn modelId="{6BFA3475-E368-44E6-9DD3-0770C694D2C3}" type="presParOf" srcId="{D0A45B4A-2E52-4704-84A4-8E02927E86A6}" destId="{5B9618F1-D55F-4F7F-93BF-BBC19BD28506}" srcOrd="2" destOrd="0" presId="urn:microsoft.com/office/officeart/2005/8/layout/hList9"/>
    <dgm:cxn modelId="{33BF665B-684D-4F59-886F-AEDAF72DC465}" type="presParOf" srcId="{D0A45B4A-2E52-4704-84A4-8E02927E86A6}" destId="{E1182226-811A-425B-BCE2-FC9949EBAA9A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424772-331C-46F9-A737-37C7627464C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DB82D9C-EA6E-4184-939C-4F26DE4C66CB}">
      <dgm:prSet phldrT="[Metin]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>
              <a:solidFill>
                <a:srgbClr val="1B449C"/>
              </a:solidFill>
              <a:latin typeface="+mj-lt"/>
            </a:rPr>
            <a:t>  First </a:t>
          </a:r>
          <a:r>
            <a:rPr lang="tr-TR" b="1" dirty="0" err="1">
              <a:solidFill>
                <a:srgbClr val="1B449C"/>
              </a:solidFill>
              <a:latin typeface="+mj-lt"/>
            </a:rPr>
            <a:t>and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>
              <a:solidFill>
                <a:srgbClr val="1B449C"/>
              </a:solidFill>
              <a:latin typeface="+mj-lt"/>
            </a:rPr>
            <a:t>Only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>
              <a:solidFill>
                <a:srgbClr val="1B449C"/>
              </a:solidFill>
              <a:latin typeface="+mj-lt"/>
            </a:rPr>
            <a:t>Cooperative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>
              <a:solidFill>
                <a:srgbClr val="1B449C"/>
              </a:solidFill>
              <a:latin typeface="+mj-lt"/>
            </a:rPr>
            <a:t>Education</a:t>
          </a:r>
          <a:r>
            <a:rPr lang="tr-TR" b="1" dirty="0">
              <a:solidFill>
                <a:srgbClr val="1B449C"/>
              </a:solidFill>
              <a:latin typeface="+mj-lt"/>
            </a:rPr>
            <a:t> in </a:t>
          </a:r>
          <a:r>
            <a:rPr lang="tr-TR" b="1" dirty="0" err="1">
              <a:solidFill>
                <a:srgbClr val="1B449C"/>
              </a:solidFill>
              <a:latin typeface="+mj-lt"/>
            </a:rPr>
            <a:t>Turkey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</a:p>
      </dgm:t>
    </dgm:pt>
    <dgm:pt modelId="{B788D48A-0637-47C3-9BBE-0438F41468A9}" type="parTrans" cxnId="{3F240F2E-0D8F-43C3-8334-74B690AABCE0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7AF3D334-4360-43EA-80A2-42D5A0A39A68}" type="sibTrans" cxnId="{3F240F2E-0D8F-43C3-8334-74B690AABCE0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9CA0F21E-A58A-45D5-BB16-4AC4FB55E042}">
      <dgm:prSet phldrT="[Metin]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>
              <a:solidFill>
                <a:srgbClr val="1B449C"/>
              </a:solidFill>
              <a:latin typeface="+mj-lt"/>
            </a:rPr>
            <a:t>  3-Term </a:t>
          </a:r>
          <a:r>
            <a:rPr lang="tr-TR" b="1" dirty="0" err="1">
              <a:solidFill>
                <a:srgbClr val="1B449C"/>
              </a:solidFill>
              <a:latin typeface="+mj-lt"/>
            </a:rPr>
            <a:t>Education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 smtClean="0">
              <a:solidFill>
                <a:srgbClr val="1B449C"/>
              </a:solidFill>
              <a:latin typeface="+mj-lt"/>
            </a:rPr>
            <a:t>System</a:t>
          </a:r>
          <a:endParaRPr lang="tr-TR" b="1" dirty="0">
            <a:solidFill>
              <a:srgbClr val="1B449C"/>
            </a:solidFill>
            <a:latin typeface="+mj-lt"/>
          </a:endParaRPr>
        </a:p>
      </dgm:t>
    </dgm:pt>
    <dgm:pt modelId="{57B9959B-7A0D-45A7-88BB-D46872B25CB4}" type="parTrans" cxnId="{D9C50584-2F3D-4630-9AD6-4787BE1C448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251FEB8D-7383-4811-98CE-D1784ABACD89}" type="sibTrans" cxnId="{D9C50584-2F3D-4630-9AD6-4787BE1C448C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F55CA1C-DBFA-4277-897B-28A393D94639}">
      <dgm:prSet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>
              <a:solidFill>
                <a:srgbClr val="1B449C"/>
              </a:solidFill>
              <a:latin typeface="+mj-lt"/>
            </a:rPr>
            <a:t>  </a:t>
          </a:r>
          <a:r>
            <a:rPr lang="tr-TR" b="1" dirty="0" err="1">
              <a:solidFill>
                <a:srgbClr val="1B449C"/>
              </a:solidFill>
              <a:latin typeface="+mj-lt"/>
            </a:rPr>
            <a:t>Double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>
              <a:solidFill>
                <a:srgbClr val="1B449C"/>
              </a:solidFill>
              <a:latin typeface="+mj-lt"/>
            </a:rPr>
            <a:t>Major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>
              <a:solidFill>
                <a:srgbClr val="1B449C"/>
              </a:solidFill>
              <a:latin typeface="+mj-lt"/>
            </a:rPr>
            <a:t>Degrees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>
              <a:solidFill>
                <a:srgbClr val="1B449C"/>
              </a:solidFill>
              <a:latin typeface="+mj-lt"/>
            </a:rPr>
            <a:t>and</a:t>
          </a:r>
          <a:r>
            <a:rPr lang="tr-TR" b="1" dirty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>
              <a:solidFill>
                <a:srgbClr val="1B449C"/>
              </a:solidFill>
              <a:latin typeface="+mj-lt"/>
            </a:rPr>
            <a:t>Minor</a:t>
          </a:r>
          <a:r>
            <a:rPr lang="tr-TR" b="1" dirty="0">
              <a:solidFill>
                <a:srgbClr val="1B449C"/>
              </a:solidFill>
              <a:latin typeface="+mj-lt"/>
            </a:rPr>
            <a:t> Programs</a:t>
          </a:r>
        </a:p>
      </dgm:t>
    </dgm:pt>
    <dgm:pt modelId="{24F74ED8-51BA-4ADA-8431-E8F68F4A097C}" type="parTrans" cxnId="{D338149B-A22B-404D-8988-A19826FC422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49CAC2BA-2EA6-41CC-B78C-4CAB702C2888}" type="sibTrans" cxnId="{D338149B-A22B-404D-8988-A19826FC422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EB046A9-C5DC-40CB-8FE3-2E9935990D95}">
      <dgm:prSet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 err="1">
              <a:solidFill>
                <a:srgbClr val="1B449C"/>
              </a:solidFill>
              <a:latin typeface="+mj-lt"/>
            </a:rPr>
            <a:t>Mandatory</a:t>
          </a:r>
          <a:r>
            <a:rPr lang="tr-TR" b="1" dirty="0">
              <a:solidFill>
                <a:srgbClr val="1B449C"/>
              </a:solidFill>
              <a:latin typeface="+mj-lt"/>
            </a:rPr>
            <a:t> Second Language</a:t>
          </a:r>
        </a:p>
      </dgm:t>
    </dgm:pt>
    <dgm:pt modelId="{775918C3-F653-4196-A7EC-13AA1C7C92D1}" type="parTrans" cxnId="{4FFFCEF5-0B3F-4856-B014-168CD431620D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DF6131D0-259B-452C-B178-312391EF0C02}" type="sibTrans" cxnId="{4FFFCEF5-0B3F-4856-B014-168CD431620D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033F85DB-0001-AC4F-9148-1DA60541D94C}">
      <dgm:prSet phldrT="[Metin]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 smtClean="0">
              <a:solidFill>
                <a:srgbClr val="1B449C"/>
              </a:solidFill>
              <a:latin typeface="+mj-lt"/>
            </a:rPr>
            <a:t>  </a:t>
          </a:r>
          <a:r>
            <a:rPr lang="tr-TR" b="1" dirty="0" err="1" smtClean="0">
              <a:solidFill>
                <a:srgbClr val="1B449C"/>
              </a:solidFill>
              <a:latin typeface="+mj-lt"/>
            </a:rPr>
            <a:t>Success</a:t>
          </a:r>
          <a:r>
            <a:rPr lang="tr-TR" b="1" dirty="0" smtClean="0">
              <a:solidFill>
                <a:srgbClr val="1B449C"/>
              </a:solidFill>
              <a:latin typeface="+mj-lt"/>
            </a:rPr>
            <a:t> in </a:t>
          </a:r>
          <a:r>
            <a:rPr lang="tr-TR" b="1" dirty="0" err="1" smtClean="0">
              <a:solidFill>
                <a:srgbClr val="1B449C"/>
              </a:solidFill>
              <a:latin typeface="+mj-lt"/>
            </a:rPr>
            <a:t>the</a:t>
          </a:r>
          <a:r>
            <a:rPr lang="tr-TR" b="1" dirty="0" smtClean="0">
              <a:solidFill>
                <a:srgbClr val="1B449C"/>
              </a:solidFill>
              <a:latin typeface="+mj-lt"/>
            </a:rPr>
            <a:t> World </a:t>
          </a:r>
          <a:r>
            <a:rPr lang="tr-TR" b="1" dirty="0" err="1" smtClean="0">
              <a:solidFill>
                <a:srgbClr val="1B449C"/>
              </a:solidFill>
              <a:latin typeface="+mj-lt"/>
            </a:rPr>
            <a:t>University</a:t>
          </a:r>
          <a:r>
            <a:rPr lang="tr-TR" b="1" dirty="0" smtClean="0">
              <a:solidFill>
                <a:srgbClr val="1B449C"/>
              </a:solidFill>
              <a:latin typeface="+mj-lt"/>
            </a:rPr>
            <a:t> </a:t>
          </a:r>
          <a:r>
            <a:rPr lang="tr-TR" b="1" dirty="0" err="1" smtClean="0">
              <a:solidFill>
                <a:srgbClr val="1B449C"/>
              </a:solidFill>
              <a:latin typeface="+mj-lt"/>
            </a:rPr>
            <a:t>Rankings</a:t>
          </a:r>
          <a:endParaRPr lang="tr-TR" b="1" dirty="0">
            <a:solidFill>
              <a:srgbClr val="1B449C"/>
            </a:solidFill>
            <a:latin typeface="+mj-lt"/>
          </a:endParaRPr>
        </a:p>
      </dgm:t>
    </dgm:pt>
    <dgm:pt modelId="{923FB04C-1338-7749-ABD8-9FDFFBD633F6}" type="parTrans" cxnId="{97393135-8F31-CF4E-9F9C-4E5977348B4F}">
      <dgm:prSet/>
      <dgm:spPr/>
      <dgm:t>
        <a:bodyPr/>
        <a:lstStyle/>
        <a:p>
          <a:endParaRPr lang="en-US"/>
        </a:p>
      </dgm:t>
    </dgm:pt>
    <dgm:pt modelId="{A02CD00E-901E-7E41-8DD6-25604E9B8AA0}" type="sibTrans" cxnId="{97393135-8F31-CF4E-9F9C-4E5977348B4F}">
      <dgm:prSet/>
      <dgm:spPr/>
      <dgm:t>
        <a:bodyPr/>
        <a:lstStyle/>
        <a:p>
          <a:endParaRPr lang="en-US"/>
        </a:p>
      </dgm:t>
    </dgm:pt>
    <dgm:pt modelId="{4438EC5E-0716-8340-AA6F-83D36708664F}">
      <dgm:prSet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tr-TR" b="1" dirty="0" smtClean="0">
              <a:solidFill>
                <a:srgbClr val="1B449C"/>
              </a:solidFill>
              <a:latin typeface="+mj-lt"/>
            </a:rPr>
            <a:t>English </a:t>
          </a:r>
          <a:r>
            <a:rPr lang="tr-TR" b="1" dirty="0" err="1" smtClean="0">
              <a:solidFill>
                <a:srgbClr val="1B449C"/>
              </a:solidFill>
              <a:latin typeface="+mj-lt"/>
            </a:rPr>
            <a:t>Preparatory</a:t>
          </a:r>
          <a:r>
            <a:rPr lang="tr-TR" b="1" dirty="0" smtClean="0">
              <a:solidFill>
                <a:srgbClr val="1B449C"/>
              </a:solidFill>
              <a:latin typeface="+mj-lt"/>
            </a:rPr>
            <a:t> Class </a:t>
          </a:r>
          <a:r>
            <a:rPr lang="tr-TR" b="1" dirty="0" err="1" smtClean="0">
              <a:solidFill>
                <a:srgbClr val="1B449C"/>
              </a:solidFill>
              <a:latin typeface="+mj-lt"/>
            </a:rPr>
            <a:t>and</a:t>
          </a:r>
          <a:r>
            <a:rPr lang="tr-TR" b="1" dirty="0" smtClean="0">
              <a:solidFill>
                <a:srgbClr val="1B449C"/>
              </a:solidFill>
              <a:latin typeface="+mj-lt"/>
            </a:rPr>
            <a:t> TOEFL </a:t>
          </a:r>
          <a:r>
            <a:rPr lang="tr-TR" b="1" dirty="0" err="1" smtClean="0">
              <a:solidFill>
                <a:srgbClr val="1B449C"/>
              </a:solidFill>
              <a:latin typeface="+mj-lt"/>
            </a:rPr>
            <a:t>Exam</a:t>
          </a:r>
          <a:endParaRPr lang="tr-TR" b="1" dirty="0">
            <a:solidFill>
              <a:srgbClr val="1B449C"/>
            </a:solidFill>
            <a:latin typeface="+mj-lt"/>
          </a:endParaRPr>
        </a:p>
      </dgm:t>
    </dgm:pt>
    <dgm:pt modelId="{DAC4915A-8289-984F-A07F-092F2C6A6D4C}" type="parTrans" cxnId="{373BF47F-2FE3-3047-B0F3-8F364D454EB4}">
      <dgm:prSet/>
      <dgm:spPr/>
      <dgm:t>
        <a:bodyPr/>
        <a:lstStyle/>
        <a:p>
          <a:endParaRPr lang="en-US"/>
        </a:p>
      </dgm:t>
    </dgm:pt>
    <dgm:pt modelId="{AB08DDF1-7E93-4C48-A63A-7E45DD3AC734}" type="sibTrans" cxnId="{373BF47F-2FE3-3047-B0F3-8F364D454EB4}">
      <dgm:prSet/>
      <dgm:spPr/>
      <dgm:t>
        <a:bodyPr/>
        <a:lstStyle/>
        <a:p>
          <a:endParaRPr lang="en-US"/>
        </a:p>
      </dgm:t>
    </dgm:pt>
    <dgm:pt modelId="{716B9821-A48F-4079-A90D-B4165109505B}" type="pres">
      <dgm:prSet presAssocID="{EB424772-331C-46F9-A737-37C7627464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807450A0-8B8B-4130-93B9-0CD4C7DAC704}" type="pres">
      <dgm:prSet presAssocID="{EB424772-331C-46F9-A737-37C7627464C2}" presName="Name1" presStyleCnt="0"/>
      <dgm:spPr/>
    </dgm:pt>
    <dgm:pt modelId="{F9A171FB-7F88-4893-9A43-2DB34D285C5E}" type="pres">
      <dgm:prSet presAssocID="{EB424772-331C-46F9-A737-37C7627464C2}" presName="cycle" presStyleCnt="0"/>
      <dgm:spPr/>
    </dgm:pt>
    <dgm:pt modelId="{9093B10B-8FF1-4553-A21A-2A378D7031C6}" type="pres">
      <dgm:prSet presAssocID="{EB424772-331C-46F9-A737-37C7627464C2}" presName="srcNode" presStyleLbl="node1" presStyleIdx="0" presStyleCnt="6"/>
      <dgm:spPr/>
    </dgm:pt>
    <dgm:pt modelId="{D9CDEFB4-E6F1-4D0B-AED1-52363317562E}" type="pres">
      <dgm:prSet presAssocID="{EB424772-331C-46F9-A737-37C7627464C2}" presName="conn" presStyleLbl="parChTrans1D2" presStyleIdx="0" presStyleCnt="1"/>
      <dgm:spPr/>
      <dgm:t>
        <a:bodyPr/>
        <a:lstStyle/>
        <a:p>
          <a:endParaRPr lang="tr-TR"/>
        </a:p>
      </dgm:t>
    </dgm:pt>
    <dgm:pt modelId="{CC5111DF-14BD-47F4-876E-A65098474BCC}" type="pres">
      <dgm:prSet presAssocID="{EB424772-331C-46F9-A737-37C7627464C2}" presName="extraNode" presStyleLbl="node1" presStyleIdx="0" presStyleCnt="6"/>
      <dgm:spPr/>
    </dgm:pt>
    <dgm:pt modelId="{1EA3849C-3920-4CA6-AA4E-02B5C37ADFDF}" type="pres">
      <dgm:prSet presAssocID="{EB424772-331C-46F9-A737-37C7627464C2}" presName="dstNode" presStyleLbl="node1" presStyleIdx="0" presStyleCnt="6"/>
      <dgm:spPr/>
    </dgm:pt>
    <dgm:pt modelId="{08870B78-029A-8A4A-A9A3-33A47DE2CB7B}" type="pres">
      <dgm:prSet presAssocID="{033F85DB-0001-AC4F-9148-1DA60541D94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EB34F8-824A-3B43-8F06-69D926AAA4FE}" type="pres">
      <dgm:prSet presAssocID="{033F85DB-0001-AC4F-9148-1DA60541D94C}" presName="accent_1" presStyleCnt="0"/>
      <dgm:spPr/>
    </dgm:pt>
    <dgm:pt modelId="{461F3B28-1EBF-2B47-91E5-9EF865610473}" type="pres">
      <dgm:prSet presAssocID="{033F85DB-0001-AC4F-9148-1DA60541D94C}" presName="accentRepeatNode" presStyleLbl="solidFgAcc1" presStyleIdx="0" presStyleCnt="6"/>
      <dgm:spPr>
        <a:solidFill>
          <a:srgbClr val="F18A21"/>
        </a:solidFill>
        <a:ln>
          <a:solidFill>
            <a:srgbClr val="F18A21"/>
          </a:solidFill>
        </a:ln>
      </dgm:spPr>
      <dgm:t>
        <a:bodyPr/>
        <a:lstStyle/>
        <a:p>
          <a:endParaRPr lang="en-US"/>
        </a:p>
      </dgm:t>
    </dgm:pt>
    <dgm:pt modelId="{B1CB7186-EE94-4F4B-BE7D-FBD575774950}" type="pres">
      <dgm:prSet presAssocID="{0DB82D9C-EA6E-4184-939C-4F26DE4C66CB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81B05-862F-B64E-826A-5272662E68E5}" type="pres">
      <dgm:prSet presAssocID="{0DB82D9C-EA6E-4184-939C-4F26DE4C66CB}" presName="accent_2" presStyleCnt="0"/>
      <dgm:spPr/>
    </dgm:pt>
    <dgm:pt modelId="{CF5E6C1E-0F16-4B41-B720-49130B06E49B}" type="pres">
      <dgm:prSet presAssocID="{0DB82D9C-EA6E-4184-939C-4F26DE4C66CB}" presName="accentRepeatNode" presStyleLbl="solidFgAcc1" presStyleIdx="1" presStyleCnt="6"/>
      <dgm:spPr>
        <a:solidFill>
          <a:srgbClr val="1B449C"/>
        </a:solidFill>
        <a:ln>
          <a:solidFill>
            <a:srgbClr val="1B449C"/>
          </a:solidFill>
        </a:ln>
      </dgm:spPr>
    </dgm:pt>
    <dgm:pt modelId="{A9E5EB2D-A8E2-CE4B-ABF1-5E8F764CC933}" type="pres">
      <dgm:prSet presAssocID="{9CA0F21E-A58A-45D5-BB16-4AC4FB55E042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206305-5DB2-474C-9953-0E304DA980D1}" type="pres">
      <dgm:prSet presAssocID="{9CA0F21E-A58A-45D5-BB16-4AC4FB55E042}" presName="accent_3" presStyleCnt="0"/>
      <dgm:spPr/>
    </dgm:pt>
    <dgm:pt modelId="{C0A33F16-4D9D-476E-BDBB-5515FBFB1805}" type="pres">
      <dgm:prSet presAssocID="{9CA0F21E-A58A-45D5-BB16-4AC4FB55E042}" presName="accentRepeatNode" presStyleLbl="solidFgAcc1" presStyleIdx="2" presStyleCnt="6"/>
      <dgm:spPr>
        <a:solidFill>
          <a:srgbClr val="C00000"/>
        </a:solidFill>
        <a:ln>
          <a:solidFill>
            <a:srgbClr val="B22029"/>
          </a:solidFill>
        </a:ln>
      </dgm:spPr>
    </dgm:pt>
    <dgm:pt modelId="{80306765-5D1C-3E4C-8152-AE8130326239}" type="pres">
      <dgm:prSet presAssocID="{EF55CA1C-DBFA-4277-897B-28A393D9463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261CC-A24E-CE40-AB87-B7955C1AFBE4}" type="pres">
      <dgm:prSet presAssocID="{EF55CA1C-DBFA-4277-897B-28A393D94639}" presName="accent_4" presStyleCnt="0"/>
      <dgm:spPr/>
    </dgm:pt>
    <dgm:pt modelId="{DD00C65B-AC8F-4777-8093-E0B6070505EB}" type="pres">
      <dgm:prSet presAssocID="{EF55CA1C-DBFA-4277-897B-28A393D94639}" presName="accentRepeatNode" presStyleLbl="solidFgAcc1" presStyleIdx="3" presStyleCnt="6"/>
      <dgm:spPr>
        <a:solidFill>
          <a:srgbClr val="F18A21"/>
        </a:solidFill>
        <a:ln>
          <a:solidFill>
            <a:srgbClr val="F18A21"/>
          </a:solidFill>
        </a:ln>
      </dgm:spPr>
      <dgm:t>
        <a:bodyPr/>
        <a:lstStyle/>
        <a:p>
          <a:endParaRPr lang="en-US"/>
        </a:p>
      </dgm:t>
    </dgm:pt>
    <dgm:pt modelId="{B0B9F466-5D49-0C45-B01D-73F330A3B180}" type="pres">
      <dgm:prSet presAssocID="{4438EC5E-0716-8340-AA6F-83D36708664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FDC5F8-B40B-6149-A49D-5D2C9F566F89}" type="pres">
      <dgm:prSet presAssocID="{4438EC5E-0716-8340-AA6F-83D36708664F}" presName="accent_5" presStyleCnt="0"/>
      <dgm:spPr/>
    </dgm:pt>
    <dgm:pt modelId="{640F2FC7-2446-3C4B-8F40-363C7EC0A56F}" type="pres">
      <dgm:prSet presAssocID="{4438EC5E-0716-8340-AA6F-83D36708664F}" presName="accentRepeatNode" presStyleLbl="solidFgAcc1" presStyleIdx="4" presStyleCnt="6"/>
      <dgm:spPr>
        <a:solidFill>
          <a:srgbClr val="B22029"/>
        </a:solidFill>
        <a:ln>
          <a:solidFill>
            <a:srgbClr val="B22029"/>
          </a:solidFill>
        </a:ln>
      </dgm:spPr>
      <dgm:t>
        <a:bodyPr/>
        <a:lstStyle/>
        <a:p>
          <a:endParaRPr lang="en-US"/>
        </a:p>
      </dgm:t>
    </dgm:pt>
    <dgm:pt modelId="{38A3EE45-7A9E-9449-8A11-1FFCC6BDF5ED}" type="pres">
      <dgm:prSet presAssocID="{EEB046A9-C5DC-40CB-8FE3-2E9935990D9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878D0-39F6-F140-A09C-08EA83F75AA5}" type="pres">
      <dgm:prSet presAssocID="{EEB046A9-C5DC-40CB-8FE3-2E9935990D95}" presName="accent_6" presStyleCnt="0"/>
      <dgm:spPr/>
    </dgm:pt>
    <dgm:pt modelId="{F4F232CB-ED00-4E1D-9008-29E67312D74D}" type="pres">
      <dgm:prSet presAssocID="{EEB046A9-C5DC-40CB-8FE3-2E9935990D95}" presName="accentRepeatNode" presStyleLbl="solidFgAcc1" presStyleIdx="5" presStyleCnt="6"/>
      <dgm:spPr>
        <a:solidFill>
          <a:srgbClr val="1B449C"/>
        </a:solidFill>
        <a:ln>
          <a:solidFill>
            <a:srgbClr val="1B449C"/>
          </a:solidFill>
        </a:ln>
      </dgm:spPr>
      <dgm:t>
        <a:bodyPr/>
        <a:lstStyle/>
        <a:p>
          <a:endParaRPr lang="en-US"/>
        </a:p>
      </dgm:t>
    </dgm:pt>
  </dgm:ptLst>
  <dgm:cxnLst>
    <dgm:cxn modelId="{3F240F2E-0D8F-43C3-8334-74B690AABCE0}" srcId="{EB424772-331C-46F9-A737-37C7627464C2}" destId="{0DB82D9C-EA6E-4184-939C-4F26DE4C66CB}" srcOrd="1" destOrd="0" parTransId="{B788D48A-0637-47C3-9BBE-0438F41468A9}" sibTransId="{7AF3D334-4360-43EA-80A2-42D5A0A39A68}"/>
    <dgm:cxn modelId="{8731FE3B-FA3E-4298-82A7-60F81AE5A53C}" type="presOf" srcId="{EB424772-331C-46F9-A737-37C7627464C2}" destId="{716B9821-A48F-4079-A90D-B4165109505B}" srcOrd="0" destOrd="0" presId="urn:microsoft.com/office/officeart/2008/layout/VerticalCurvedList"/>
    <dgm:cxn modelId="{4FFFCEF5-0B3F-4856-B014-168CD431620D}" srcId="{EB424772-331C-46F9-A737-37C7627464C2}" destId="{EEB046A9-C5DC-40CB-8FE3-2E9935990D95}" srcOrd="5" destOrd="0" parTransId="{775918C3-F653-4196-A7EC-13AA1C7C92D1}" sibTransId="{DF6131D0-259B-452C-B178-312391EF0C02}"/>
    <dgm:cxn modelId="{97393135-8F31-CF4E-9F9C-4E5977348B4F}" srcId="{EB424772-331C-46F9-A737-37C7627464C2}" destId="{033F85DB-0001-AC4F-9148-1DA60541D94C}" srcOrd="0" destOrd="0" parTransId="{923FB04C-1338-7749-ABD8-9FDFFBD633F6}" sibTransId="{A02CD00E-901E-7E41-8DD6-25604E9B8AA0}"/>
    <dgm:cxn modelId="{E2CECE4A-6D2C-7444-8AFA-CE6171F32D3F}" type="presOf" srcId="{9CA0F21E-A58A-45D5-BB16-4AC4FB55E042}" destId="{A9E5EB2D-A8E2-CE4B-ABF1-5E8F764CC933}" srcOrd="0" destOrd="0" presId="urn:microsoft.com/office/officeart/2008/layout/VerticalCurvedList"/>
    <dgm:cxn modelId="{4A059A76-B9A0-6240-9A27-A4A440930A43}" type="presOf" srcId="{0DB82D9C-EA6E-4184-939C-4F26DE4C66CB}" destId="{B1CB7186-EE94-4F4B-BE7D-FBD575774950}" srcOrd="0" destOrd="0" presId="urn:microsoft.com/office/officeart/2008/layout/VerticalCurvedList"/>
    <dgm:cxn modelId="{D338149B-A22B-404D-8988-A19826FC422E}" srcId="{EB424772-331C-46F9-A737-37C7627464C2}" destId="{EF55CA1C-DBFA-4277-897B-28A393D94639}" srcOrd="3" destOrd="0" parTransId="{24F74ED8-51BA-4ADA-8431-E8F68F4A097C}" sibTransId="{49CAC2BA-2EA6-41CC-B78C-4CAB702C2888}"/>
    <dgm:cxn modelId="{08A2D178-A10C-4440-954C-1EABC8AB1658}" type="presOf" srcId="{EEB046A9-C5DC-40CB-8FE3-2E9935990D95}" destId="{38A3EE45-7A9E-9449-8A11-1FFCC6BDF5ED}" srcOrd="0" destOrd="0" presId="urn:microsoft.com/office/officeart/2008/layout/VerticalCurvedList"/>
    <dgm:cxn modelId="{D9C50584-2F3D-4630-9AD6-4787BE1C448C}" srcId="{EB424772-331C-46F9-A737-37C7627464C2}" destId="{9CA0F21E-A58A-45D5-BB16-4AC4FB55E042}" srcOrd="2" destOrd="0" parTransId="{57B9959B-7A0D-45A7-88BB-D46872B25CB4}" sibTransId="{251FEB8D-7383-4811-98CE-D1784ABACD89}"/>
    <dgm:cxn modelId="{6586BBA5-9A3C-7449-B434-55464D8EA84F}" type="presOf" srcId="{4438EC5E-0716-8340-AA6F-83D36708664F}" destId="{B0B9F466-5D49-0C45-B01D-73F330A3B180}" srcOrd="0" destOrd="0" presId="urn:microsoft.com/office/officeart/2008/layout/VerticalCurvedList"/>
    <dgm:cxn modelId="{373BF47F-2FE3-3047-B0F3-8F364D454EB4}" srcId="{EB424772-331C-46F9-A737-37C7627464C2}" destId="{4438EC5E-0716-8340-AA6F-83D36708664F}" srcOrd="4" destOrd="0" parTransId="{DAC4915A-8289-984F-A07F-092F2C6A6D4C}" sibTransId="{AB08DDF1-7E93-4C48-A63A-7E45DD3AC734}"/>
    <dgm:cxn modelId="{FF00EFEA-3F32-5541-878A-455493CC90E1}" type="presOf" srcId="{A02CD00E-901E-7E41-8DD6-25604E9B8AA0}" destId="{D9CDEFB4-E6F1-4D0B-AED1-52363317562E}" srcOrd="0" destOrd="0" presId="urn:microsoft.com/office/officeart/2008/layout/VerticalCurvedList"/>
    <dgm:cxn modelId="{EBFE69A7-7C98-2242-BFDB-3CA2D77CBCE3}" type="presOf" srcId="{EF55CA1C-DBFA-4277-897B-28A393D94639}" destId="{80306765-5D1C-3E4C-8152-AE8130326239}" srcOrd="0" destOrd="0" presId="urn:microsoft.com/office/officeart/2008/layout/VerticalCurvedList"/>
    <dgm:cxn modelId="{ED373943-EE99-6D48-9BCC-FB30D33D8E31}" type="presOf" srcId="{033F85DB-0001-AC4F-9148-1DA60541D94C}" destId="{08870B78-029A-8A4A-A9A3-33A47DE2CB7B}" srcOrd="0" destOrd="0" presId="urn:microsoft.com/office/officeart/2008/layout/VerticalCurvedList"/>
    <dgm:cxn modelId="{4FEF0BAA-5AF9-4F04-965F-909E1C123677}" type="presParOf" srcId="{716B9821-A48F-4079-A90D-B4165109505B}" destId="{807450A0-8B8B-4130-93B9-0CD4C7DAC704}" srcOrd="0" destOrd="0" presId="urn:microsoft.com/office/officeart/2008/layout/VerticalCurvedList"/>
    <dgm:cxn modelId="{0C0E0930-D251-4E02-B7E4-9A726FEC3ADF}" type="presParOf" srcId="{807450A0-8B8B-4130-93B9-0CD4C7DAC704}" destId="{F9A171FB-7F88-4893-9A43-2DB34D285C5E}" srcOrd="0" destOrd="0" presId="urn:microsoft.com/office/officeart/2008/layout/VerticalCurvedList"/>
    <dgm:cxn modelId="{253D18EA-BD06-495D-B4DE-2E7D02B56B8F}" type="presParOf" srcId="{F9A171FB-7F88-4893-9A43-2DB34D285C5E}" destId="{9093B10B-8FF1-4553-A21A-2A378D7031C6}" srcOrd="0" destOrd="0" presId="urn:microsoft.com/office/officeart/2008/layout/VerticalCurvedList"/>
    <dgm:cxn modelId="{3E29172A-0E00-4051-9B8B-3B98E3D5C4DE}" type="presParOf" srcId="{F9A171FB-7F88-4893-9A43-2DB34D285C5E}" destId="{D9CDEFB4-E6F1-4D0B-AED1-52363317562E}" srcOrd="1" destOrd="0" presId="urn:microsoft.com/office/officeart/2008/layout/VerticalCurvedList"/>
    <dgm:cxn modelId="{C8550F97-0C71-4BD5-B9E9-751113208EF7}" type="presParOf" srcId="{F9A171FB-7F88-4893-9A43-2DB34D285C5E}" destId="{CC5111DF-14BD-47F4-876E-A65098474BCC}" srcOrd="2" destOrd="0" presId="urn:microsoft.com/office/officeart/2008/layout/VerticalCurvedList"/>
    <dgm:cxn modelId="{F7D3964B-A9C7-42DE-B780-A8BF47092E82}" type="presParOf" srcId="{F9A171FB-7F88-4893-9A43-2DB34D285C5E}" destId="{1EA3849C-3920-4CA6-AA4E-02B5C37ADFDF}" srcOrd="3" destOrd="0" presId="urn:microsoft.com/office/officeart/2008/layout/VerticalCurvedList"/>
    <dgm:cxn modelId="{D1846855-F320-A048-983E-9AC5899DBEC1}" type="presParOf" srcId="{807450A0-8B8B-4130-93B9-0CD4C7DAC704}" destId="{08870B78-029A-8A4A-A9A3-33A47DE2CB7B}" srcOrd="1" destOrd="0" presId="urn:microsoft.com/office/officeart/2008/layout/VerticalCurvedList"/>
    <dgm:cxn modelId="{A6143F0E-625A-D944-984E-98CF05E03E46}" type="presParOf" srcId="{807450A0-8B8B-4130-93B9-0CD4C7DAC704}" destId="{2EEB34F8-824A-3B43-8F06-69D926AAA4FE}" srcOrd="2" destOrd="0" presId="urn:microsoft.com/office/officeart/2008/layout/VerticalCurvedList"/>
    <dgm:cxn modelId="{2CEC92F6-0130-1040-9C2C-EDE24B822CF3}" type="presParOf" srcId="{2EEB34F8-824A-3B43-8F06-69D926AAA4FE}" destId="{461F3B28-1EBF-2B47-91E5-9EF865610473}" srcOrd="0" destOrd="0" presId="urn:microsoft.com/office/officeart/2008/layout/VerticalCurvedList"/>
    <dgm:cxn modelId="{45258AEC-EFDD-0943-845C-E654F86AC19F}" type="presParOf" srcId="{807450A0-8B8B-4130-93B9-0CD4C7DAC704}" destId="{B1CB7186-EE94-4F4B-BE7D-FBD575774950}" srcOrd="3" destOrd="0" presId="urn:microsoft.com/office/officeart/2008/layout/VerticalCurvedList"/>
    <dgm:cxn modelId="{35F5F46C-EFFD-FB42-BF62-D406822EF46E}" type="presParOf" srcId="{807450A0-8B8B-4130-93B9-0CD4C7DAC704}" destId="{6BD81B05-862F-B64E-826A-5272662E68E5}" srcOrd="4" destOrd="0" presId="urn:microsoft.com/office/officeart/2008/layout/VerticalCurvedList"/>
    <dgm:cxn modelId="{A89E08D7-850F-D84A-B96D-2370A6E23A6B}" type="presParOf" srcId="{6BD81B05-862F-B64E-826A-5272662E68E5}" destId="{CF5E6C1E-0F16-4B41-B720-49130B06E49B}" srcOrd="0" destOrd="0" presId="urn:microsoft.com/office/officeart/2008/layout/VerticalCurvedList"/>
    <dgm:cxn modelId="{A52D4B79-548B-6549-A35E-3226B90B678E}" type="presParOf" srcId="{807450A0-8B8B-4130-93B9-0CD4C7DAC704}" destId="{A9E5EB2D-A8E2-CE4B-ABF1-5E8F764CC933}" srcOrd="5" destOrd="0" presId="urn:microsoft.com/office/officeart/2008/layout/VerticalCurvedList"/>
    <dgm:cxn modelId="{D7FB9736-AC73-F94D-AF1E-15D0A36B7180}" type="presParOf" srcId="{807450A0-8B8B-4130-93B9-0CD4C7DAC704}" destId="{96206305-5DB2-474C-9953-0E304DA980D1}" srcOrd="6" destOrd="0" presId="urn:microsoft.com/office/officeart/2008/layout/VerticalCurvedList"/>
    <dgm:cxn modelId="{5140684A-6827-754E-9628-8055AE1EDF79}" type="presParOf" srcId="{96206305-5DB2-474C-9953-0E304DA980D1}" destId="{C0A33F16-4D9D-476E-BDBB-5515FBFB1805}" srcOrd="0" destOrd="0" presId="urn:microsoft.com/office/officeart/2008/layout/VerticalCurvedList"/>
    <dgm:cxn modelId="{66C86141-7F14-9242-972C-2DD2F545771A}" type="presParOf" srcId="{807450A0-8B8B-4130-93B9-0CD4C7DAC704}" destId="{80306765-5D1C-3E4C-8152-AE8130326239}" srcOrd="7" destOrd="0" presId="urn:microsoft.com/office/officeart/2008/layout/VerticalCurvedList"/>
    <dgm:cxn modelId="{74C490CE-67D0-C041-9BB7-EE7A8DD902D2}" type="presParOf" srcId="{807450A0-8B8B-4130-93B9-0CD4C7DAC704}" destId="{A11261CC-A24E-CE40-AB87-B7955C1AFBE4}" srcOrd="8" destOrd="0" presId="urn:microsoft.com/office/officeart/2008/layout/VerticalCurvedList"/>
    <dgm:cxn modelId="{9845FA8A-3008-4A4C-85E0-491EBC88856C}" type="presParOf" srcId="{A11261CC-A24E-CE40-AB87-B7955C1AFBE4}" destId="{DD00C65B-AC8F-4777-8093-E0B6070505EB}" srcOrd="0" destOrd="0" presId="urn:microsoft.com/office/officeart/2008/layout/VerticalCurvedList"/>
    <dgm:cxn modelId="{9C600A68-B4A6-1042-B58C-A4C6A542AD2A}" type="presParOf" srcId="{807450A0-8B8B-4130-93B9-0CD4C7DAC704}" destId="{B0B9F466-5D49-0C45-B01D-73F330A3B180}" srcOrd="9" destOrd="0" presId="urn:microsoft.com/office/officeart/2008/layout/VerticalCurvedList"/>
    <dgm:cxn modelId="{87290357-BB0A-5E41-91B0-FEE11BBFEF73}" type="presParOf" srcId="{807450A0-8B8B-4130-93B9-0CD4C7DAC704}" destId="{5EFDC5F8-B40B-6149-A49D-5D2C9F566F89}" srcOrd="10" destOrd="0" presId="urn:microsoft.com/office/officeart/2008/layout/VerticalCurvedList"/>
    <dgm:cxn modelId="{2505C152-9211-B74D-8DDF-CDBA1FB702CB}" type="presParOf" srcId="{5EFDC5F8-B40B-6149-A49D-5D2C9F566F89}" destId="{640F2FC7-2446-3C4B-8F40-363C7EC0A56F}" srcOrd="0" destOrd="0" presId="urn:microsoft.com/office/officeart/2008/layout/VerticalCurvedList"/>
    <dgm:cxn modelId="{F366525F-1F9E-5442-8F36-F12E13B5E45A}" type="presParOf" srcId="{807450A0-8B8B-4130-93B9-0CD4C7DAC704}" destId="{38A3EE45-7A9E-9449-8A11-1FFCC6BDF5ED}" srcOrd="11" destOrd="0" presId="urn:microsoft.com/office/officeart/2008/layout/VerticalCurvedList"/>
    <dgm:cxn modelId="{655177D3-91DF-A749-8B69-9E5C9D312D01}" type="presParOf" srcId="{807450A0-8B8B-4130-93B9-0CD4C7DAC704}" destId="{44F878D0-39F6-F140-A09C-08EA83F75AA5}" srcOrd="12" destOrd="0" presId="urn:microsoft.com/office/officeart/2008/layout/VerticalCurvedList"/>
    <dgm:cxn modelId="{52A2034A-7455-7646-9446-1C054D8F9CE8}" type="presParOf" srcId="{44F878D0-39F6-F140-A09C-08EA83F75AA5}" destId="{F4F232CB-ED00-4E1D-9008-29E67312D7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943505-520F-4AF9-A5D5-3316D06BD46D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1A6B5DD-F0CE-41C0-98E6-BF7DB78247A3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altLang="tr-TR" sz="1600" dirty="0" err="1">
              <a:solidFill>
                <a:schemeClr val="bg1"/>
              </a:solidFill>
              <a:latin typeface="+mj-lt"/>
            </a:rPr>
            <a:t>University</a:t>
          </a:r>
          <a:r>
            <a:rPr lang="tr-TR" altLang="tr-TR" sz="1600" dirty="0">
              <a:solidFill>
                <a:schemeClr val="bg1"/>
              </a:solidFill>
              <a:latin typeface="+mj-lt"/>
            </a:rPr>
            <a:t>- </a:t>
          </a:r>
          <a:r>
            <a:rPr lang="tr-TR" altLang="tr-TR" sz="1600" dirty="0" err="1">
              <a:solidFill>
                <a:schemeClr val="bg1"/>
              </a:solidFill>
              <a:latin typeface="+mj-lt"/>
            </a:rPr>
            <a:t>business</a:t>
          </a:r>
          <a:r>
            <a:rPr lang="tr-TR" alt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dirty="0" err="1">
              <a:solidFill>
                <a:schemeClr val="bg1"/>
              </a:solidFill>
              <a:latin typeface="+mj-lt"/>
            </a:rPr>
            <a:t>world</a:t>
          </a:r>
          <a:r>
            <a:rPr lang="tr-TR" alt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dirty="0" err="1">
              <a:solidFill>
                <a:schemeClr val="bg1"/>
              </a:solidFill>
              <a:latin typeface="+mj-lt"/>
            </a:rPr>
            <a:t>coopeation</a:t>
          </a:r>
          <a:endParaRPr lang="tr-TR" sz="1600" dirty="0">
            <a:solidFill>
              <a:schemeClr val="bg1"/>
            </a:solidFill>
            <a:latin typeface="+mj-lt"/>
          </a:endParaRPr>
        </a:p>
      </dgm:t>
    </dgm:pt>
    <dgm:pt modelId="{F4B644DD-B0F7-4EF5-9235-83D8B2BFAEC2}" type="parTrans" cxnId="{C16261DD-1315-4EFF-A030-2856334C7727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E728582D-BEAB-4545-8E82-93EC4883154D}" type="sibTrans" cxnId="{C16261DD-1315-4EFF-A030-2856334C7727}">
      <dgm:prSet/>
      <dgm:spPr>
        <a:solidFill>
          <a:srgbClr val="1B449C"/>
        </a:solidFill>
      </dgm:spPr>
      <dgm:t>
        <a:bodyPr/>
        <a:lstStyle/>
        <a:p>
          <a:endParaRPr lang="tr-TR">
            <a:latin typeface="+mj-lt"/>
          </a:endParaRPr>
        </a:p>
      </dgm:t>
    </dgm:pt>
    <dgm:pt modelId="{E155F72B-4305-43BB-B686-5F2E585794A8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altLang="tr-TR" sz="1600" dirty="0" err="1">
              <a:solidFill>
                <a:schemeClr val="bg1"/>
              </a:solidFill>
              <a:latin typeface="+mj-lt"/>
            </a:rPr>
            <a:t>Well</a:t>
          </a:r>
          <a:r>
            <a:rPr lang="tr-TR" alt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dirty="0" err="1">
              <a:solidFill>
                <a:schemeClr val="bg1"/>
              </a:solidFill>
              <a:latin typeface="+mj-lt"/>
            </a:rPr>
            <a:t>equiped</a:t>
          </a:r>
          <a:r>
            <a:rPr lang="tr-TR" alt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dirty="0" err="1">
              <a:solidFill>
                <a:schemeClr val="bg1"/>
              </a:solidFill>
              <a:latin typeface="+mj-lt"/>
            </a:rPr>
            <a:t>work</a:t>
          </a:r>
          <a:r>
            <a:rPr lang="tr-TR" alt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dirty="0" err="1">
              <a:solidFill>
                <a:schemeClr val="bg1"/>
              </a:solidFill>
              <a:latin typeface="+mj-lt"/>
            </a:rPr>
            <a:t>force</a:t>
          </a:r>
          <a:r>
            <a:rPr lang="tr-TR" alt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dirty="0" err="1">
              <a:solidFill>
                <a:schemeClr val="bg1"/>
              </a:solidFill>
              <a:latin typeface="+mj-lt"/>
            </a:rPr>
            <a:t>for</a:t>
          </a:r>
          <a:r>
            <a:rPr lang="tr-TR" alt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dirty="0" err="1">
              <a:solidFill>
                <a:schemeClr val="bg1"/>
              </a:solidFill>
              <a:latin typeface="+mj-lt"/>
            </a:rPr>
            <a:t>workplaces</a:t>
          </a:r>
          <a:endParaRPr lang="tr-TR" sz="1600" dirty="0">
            <a:solidFill>
              <a:schemeClr val="bg1"/>
            </a:solidFill>
            <a:latin typeface="+mj-lt"/>
          </a:endParaRPr>
        </a:p>
      </dgm:t>
    </dgm:pt>
    <dgm:pt modelId="{FFF58847-19A1-4194-BDEB-0A290AEC78B6}" type="parTrans" cxnId="{30702EF9-E633-4FCD-96D4-00C2C9B0F00D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3917D03A-2C6A-491A-BF0D-14271A78D92B}" type="sibTrans" cxnId="{30702EF9-E633-4FCD-96D4-00C2C9B0F00D}">
      <dgm:prSet/>
      <dgm:spPr>
        <a:solidFill>
          <a:srgbClr val="1B449C"/>
        </a:solidFill>
      </dgm:spPr>
      <dgm:t>
        <a:bodyPr/>
        <a:lstStyle/>
        <a:p>
          <a:endParaRPr lang="tr-TR">
            <a:latin typeface="+mj-lt"/>
          </a:endParaRPr>
        </a:p>
      </dgm:t>
    </dgm:pt>
    <dgm:pt modelId="{C5312655-4A56-4401-9532-C0361C094609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600" dirty="0" err="1">
              <a:solidFill>
                <a:schemeClr val="bg1"/>
              </a:solidFill>
              <a:latin typeface="+mj-lt"/>
            </a:rPr>
            <a:t>Ability</a:t>
          </a:r>
          <a:r>
            <a:rPr 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sz="1600" dirty="0" err="1">
              <a:solidFill>
                <a:schemeClr val="bg1"/>
              </a:solidFill>
              <a:latin typeface="+mj-lt"/>
            </a:rPr>
            <a:t>to</a:t>
          </a:r>
          <a:r>
            <a:rPr 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sz="1600" dirty="0" err="1">
              <a:solidFill>
                <a:schemeClr val="bg1"/>
              </a:solidFill>
              <a:latin typeface="+mj-lt"/>
            </a:rPr>
            <a:t>transform</a:t>
          </a:r>
          <a:r>
            <a:rPr 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sz="1600" dirty="0" err="1">
              <a:solidFill>
                <a:schemeClr val="bg1"/>
              </a:solidFill>
              <a:latin typeface="+mj-lt"/>
            </a:rPr>
            <a:t>theory</a:t>
          </a:r>
          <a:r>
            <a:rPr 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sz="1600" dirty="0" err="1">
              <a:solidFill>
                <a:schemeClr val="bg1"/>
              </a:solidFill>
              <a:latin typeface="+mj-lt"/>
            </a:rPr>
            <a:t>to</a:t>
          </a:r>
          <a:r>
            <a:rPr 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sz="1600" dirty="0" err="1">
              <a:solidFill>
                <a:schemeClr val="bg1"/>
              </a:solidFill>
              <a:latin typeface="+mj-lt"/>
            </a:rPr>
            <a:t>practice</a:t>
          </a:r>
          <a:endParaRPr lang="tr-TR" sz="1600" dirty="0">
            <a:solidFill>
              <a:schemeClr val="bg1"/>
            </a:solidFill>
            <a:latin typeface="+mj-lt"/>
          </a:endParaRPr>
        </a:p>
      </dgm:t>
    </dgm:pt>
    <dgm:pt modelId="{BFF93D3D-A1E6-4E7E-A690-327FB2CF545B}" type="parTrans" cxnId="{CBA76A6A-2B7D-40CA-B0E1-D0C58E24A2AB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7FD9B59F-74F9-4BEA-9151-939CC543A8F0}" type="sibTrans" cxnId="{CBA76A6A-2B7D-40CA-B0E1-D0C58E24A2AB}">
      <dgm:prSet/>
      <dgm:spPr>
        <a:solidFill>
          <a:srgbClr val="1B449C"/>
        </a:solidFill>
      </dgm:spPr>
      <dgm:t>
        <a:bodyPr/>
        <a:lstStyle/>
        <a:p>
          <a:endParaRPr lang="tr-TR">
            <a:latin typeface="+mj-lt"/>
          </a:endParaRPr>
        </a:p>
      </dgm:t>
    </dgm:pt>
    <dgm:pt modelId="{B3279F75-FA0C-4683-9690-8E663155C963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600" dirty="0" err="1">
              <a:solidFill>
                <a:schemeClr val="bg1"/>
              </a:solidFill>
              <a:latin typeface="+mj-lt"/>
            </a:rPr>
            <a:t>Career</a:t>
          </a:r>
          <a:r>
            <a:rPr lang="tr-TR" sz="1600" dirty="0">
              <a:solidFill>
                <a:schemeClr val="bg1"/>
              </a:solidFill>
              <a:latin typeface="+mj-lt"/>
            </a:rPr>
            <a:t> plan </a:t>
          </a:r>
          <a:r>
            <a:rPr lang="tr-TR" sz="1600" dirty="0" err="1">
              <a:solidFill>
                <a:schemeClr val="bg1"/>
              </a:solidFill>
              <a:latin typeface="+mj-lt"/>
            </a:rPr>
            <a:t>prior</a:t>
          </a:r>
          <a:r>
            <a:rPr 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sz="1600" dirty="0" err="1">
              <a:solidFill>
                <a:schemeClr val="bg1"/>
              </a:solidFill>
              <a:latin typeface="+mj-lt"/>
            </a:rPr>
            <a:t>to</a:t>
          </a:r>
          <a:r>
            <a:rPr lang="tr-TR" sz="1600" dirty="0">
              <a:solidFill>
                <a:schemeClr val="bg1"/>
              </a:solidFill>
              <a:latin typeface="+mj-lt"/>
            </a:rPr>
            <a:t> </a:t>
          </a:r>
          <a:r>
            <a:rPr lang="tr-TR" sz="1600" dirty="0" err="1">
              <a:solidFill>
                <a:schemeClr val="bg1"/>
              </a:solidFill>
              <a:latin typeface="+mj-lt"/>
            </a:rPr>
            <a:t>graduation</a:t>
          </a:r>
          <a:endParaRPr lang="tr-TR" sz="1600" dirty="0">
            <a:solidFill>
              <a:schemeClr val="bg1"/>
            </a:solidFill>
            <a:latin typeface="+mj-lt"/>
          </a:endParaRPr>
        </a:p>
      </dgm:t>
    </dgm:pt>
    <dgm:pt modelId="{8DEC76B1-A425-4129-AC39-6448735F9A1C}" type="parTrans" cxnId="{11E1F8E0-513C-4EF4-9C7D-0A42A788B9FE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857691D0-3A0E-4680-9223-9495B8A274A2}" type="sibTrans" cxnId="{11E1F8E0-513C-4EF4-9C7D-0A42A788B9FE}">
      <dgm:prSet/>
      <dgm:spPr>
        <a:solidFill>
          <a:srgbClr val="3055A5"/>
        </a:solidFill>
      </dgm:spPr>
      <dgm:t>
        <a:bodyPr/>
        <a:lstStyle/>
        <a:p>
          <a:endParaRPr lang="tr-TR">
            <a:latin typeface="+mj-lt"/>
          </a:endParaRPr>
        </a:p>
      </dgm:t>
    </dgm:pt>
    <dgm:pt modelId="{3EA14D71-342C-4B20-B763-3735E6C1591D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2800" b="1" dirty="0" err="1">
              <a:solidFill>
                <a:schemeClr val="bg1"/>
              </a:solidFill>
              <a:latin typeface="+mj-lt"/>
            </a:rPr>
            <a:t>Values</a:t>
          </a:r>
          <a:endParaRPr lang="tr-TR" sz="2800" b="1" dirty="0">
            <a:solidFill>
              <a:schemeClr val="bg1"/>
            </a:solidFill>
            <a:latin typeface="+mj-lt"/>
          </a:endParaRPr>
        </a:p>
      </dgm:t>
    </dgm:pt>
    <dgm:pt modelId="{9A333AC9-1070-4373-9BB8-619AAEEF3536}" type="sibTrans" cxnId="{A05BB6F6-239D-46E2-926A-7D06BB1D2744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3A581E34-3B25-4FC5-A903-C3774C5EAB33}" type="parTrans" cxnId="{A05BB6F6-239D-46E2-926A-7D06BB1D2744}">
      <dgm:prSet/>
      <dgm:spPr/>
      <dgm:t>
        <a:bodyPr/>
        <a:lstStyle/>
        <a:p>
          <a:endParaRPr lang="tr-TR">
            <a:latin typeface="+mj-lt"/>
          </a:endParaRPr>
        </a:p>
      </dgm:t>
    </dgm:pt>
    <dgm:pt modelId="{6DE31E40-AAD0-4D10-8C43-72FAF6F4EE8D}" type="pres">
      <dgm:prSet presAssocID="{0D943505-520F-4AF9-A5D5-3316D06BD46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7C8BF3B-3C69-4C6F-844C-5D369B2194FA}" type="pres">
      <dgm:prSet presAssocID="{3EA14D71-342C-4B20-B763-3735E6C1591D}" presName="centerShape" presStyleLbl="node0" presStyleIdx="0" presStyleCnt="1" custFlipVert="0" custFlipHor="1" custScaleX="99159" custScaleY="95759" custLinFactNeighborX="620" custLinFactNeighborY="-68"/>
      <dgm:spPr/>
      <dgm:t>
        <a:bodyPr/>
        <a:lstStyle/>
        <a:p>
          <a:endParaRPr lang="tr-TR"/>
        </a:p>
      </dgm:t>
    </dgm:pt>
    <dgm:pt modelId="{551BB7D4-9700-4A4C-B104-F985252AA034}" type="pres">
      <dgm:prSet presAssocID="{81A6B5DD-F0CE-41C0-98E6-BF7DB78247A3}" presName="node" presStyleLbl="node1" presStyleIdx="0" presStyleCnt="4" custScaleX="126117" custScaleY="1293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398460D-B71A-4ED5-A014-4BEC6A0A3850}" type="pres">
      <dgm:prSet presAssocID="{81A6B5DD-F0CE-41C0-98E6-BF7DB78247A3}" presName="dummy" presStyleCnt="0"/>
      <dgm:spPr/>
    </dgm:pt>
    <dgm:pt modelId="{68455E66-0F68-4933-B846-3FEA83CA69D0}" type="pres">
      <dgm:prSet presAssocID="{E728582D-BEAB-4545-8E82-93EC4883154D}" presName="sibTrans" presStyleLbl="sibTrans2D1" presStyleIdx="0" presStyleCnt="4"/>
      <dgm:spPr/>
      <dgm:t>
        <a:bodyPr/>
        <a:lstStyle/>
        <a:p>
          <a:endParaRPr lang="tr-TR"/>
        </a:p>
      </dgm:t>
    </dgm:pt>
    <dgm:pt modelId="{8FB81F67-4983-4B60-B1F4-F417ECA3C642}" type="pres">
      <dgm:prSet presAssocID="{E155F72B-4305-43BB-B686-5F2E585794A8}" presName="node" presStyleLbl="node1" presStyleIdx="1" presStyleCnt="4" custScaleX="126140" custScaleY="1293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EF9F9D-912D-47E0-AEAD-9AB125283C4D}" type="pres">
      <dgm:prSet presAssocID="{E155F72B-4305-43BB-B686-5F2E585794A8}" presName="dummy" presStyleCnt="0"/>
      <dgm:spPr/>
    </dgm:pt>
    <dgm:pt modelId="{D258EA2E-2F69-495F-8C89-26FAF7A4B59D}" type="pres">
      <dgm:prSet presAssocID="{3917D03A-2C6A-491A-BF0D-14271A78D92B}" presName="sibTrans" presStyleLbl="sibTrans2D1" presStyleIdx="1" presStyleCnt="4"/>
      <dgm:spPr/>
      <dgm:t>
        <a:bodyPr/>
        <a:lstStyle/>
        <a:p>
          <a:endParaRPr lang="tr-TR"/>
        </a:p>
      </dgm:t>
    </dgm:pt>
    <dgm:pt modelId="{E2A4AC55-4DD6-46CB-9D96-8DBFBA9CFB40}" type="pres">
      <dgm:prSet presAssocID="{C5312655-4A56-4401-9532-C0361C094609}" presName="node" presStyleLbl="node1" presStyleIdx="2" presStyleCnt="4" custScaleX="126140" custScaleY="1293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E3E65D3-F05F-4F3F-8E18-3D9A66AB8B98}" type="pres">
      <dgm:prSet presAssocID="{C5312655-4A56-4401-9532-C0361C094609}" presName="dummy" presStyleCnt="0"/>
      <dgm:spPr/>
    </dgm:pt>
    <dgm:pt modelId="{93F2E419-87D5-4BC3-A4AB-4DA42858471B}" type="pres">
      <dgm:prSet presAssocID="{7FD9B59F-74F9-4BEA-9151-939CC543A8F0}" presName="sibTrans" presStyleLbl="sibTrans2D1" presStyleIdx="2" presStyleCnt="4"/>
      <dgm:spPr/>
      <dgm:t>
        <a:bodyPr/>
        <a:lstStyle/>
        <a:p>
          <a:endParaRPr lang="tr-TR"/>
        </a:p>
      </dgm:t>
    </dgm:pt>
    <dgm:pt modelId="{2A6F3203-F67D-4AF9-B717-FF979299413F}" type="pres">
      <dgm:prSet presAssocID="{B3279F75-FA0C-4683-9690-8E663155C963}" presName="node" presStyleLbl="node1" presStyleIdx="3" presStyleCnt="4" custScaleX="126275" custScaleY="1293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7F7076-F2A8-4C53-A745-01FBA8BD0374}" type="pres">
      <dgm:prSet presAssocID="{B3279F75-FA0C-4683-9690-8E663155C963}" presName="dummy" presStyleCnt="0"/>
      <dgm:spPr/>
    </dgm:pt>
    <dgm:pt modelId="{22D75666-5CBF-4E35-AEC4-81620AD2FBF0}" type="pres">
      <dgm:prSet presAssocID="{857691D0-3A0E-4680-9223-9495B8A274A2}" presName="sibTrans" presStyleLbl="sibTrans2D1" presStyleIdx="3" presStyleCnt="4"/>
      <dgm:spPr/>
      <dgm:t>
        <a:bodyPr/>
        <a:lstStyle/>
        <a:p>
          <a:endParaRPr lang="tr-TR"/>
        </a:p>
      </dgm:t>
    </dgm:pt>
  </dgm:ptLst>
  <dgm:cxnLst>
    <dgm:cxn modelId="{E59A2D69-CD3B-4D18-9025-9B6C82ECFAFA}" type="presOf" srcId="{0D943505-520F-4AF9-A5D5-3316D06BD46D}" destId="{6DE31E40-AAD0-4D10-8C43-72FAF6F4EE8D}" srcOrd="0" destOrd="0" presId="urn:microsoft.com/office/officeart/2005/8/layout/radial6"/>
    <dgm:cxn modelId="{30702EF9-E633-4FCD-96D4-00C2C9B0F00D}" srcId="{3EA14D71-342C-4B20-B763-3735E6C1591D}" destId="{E155F72B-4305-43BB-B686-5F2E585794A8}" srcOrd="1" destOrd="0" parTransId="{FFF58847-19A1-4194-BDEB-0A290AEC78B6}" sibTransId="{3917D03A-2C6A-491A-BF0D-14271A78D92B}"/>
    <dgm:cxn modelId="{CBA76A6A-2B7D-40CA-B0E1-D0C58E24A2AB}" srcId="{3EA14D71-342C-4B20-B763-3735E6C1591D}" destId="{C5312655-4A56-4401-9532-C0361C094609}" srcOrd="2" destOrd="0" parTransId="{BFF93D3D-A1E6-4E7E-A690-327FB2CF545B}" sibTransId="{7FD9B59F-74F9-4BEA-9151-939CC543A8F0}"/>
    <dgm:cxn modelId="{08D0E65D-FDB5-4E99-A543-E5679FF1AD96}" type="presOf" srcId="{7FD9B59F-74F9-4BEA-9151-939CC543A8F0}" destId="{93F2E419-87D5-4BC3-A4AB-4DA42858471B}" srcOrd="0" destOrd="0" presId="urn:microsoft.com/office/officeart/2005/8/layout/radial6"/>
    <dgm:cxn modelId="{59D81D07-6BEE-4244-98C2-611FE22ECC54}" type="presOf" srcId="{E155F72B-4305-43BB-B686-5F2E585794A8}" destId="{8FB81F67-4983-4B60-B1F4-F417ECA3C642}" srcOrd="0" destOrd="0" presId="urn:microsoft.com/office/officeart/2005/8/layout/radial6"/>
    <dgm:cxn modelId="{2046330B-F2A9-43C9-8C88-571390BA0C9E}" type="presOf" srcId="{81A6B5DD-F0CE-41C0-98E6-BF7DB78247A3}" destId="{551BB7D4-9700-4A4C-B104-F985252AA034}" srcOrd="0" destOrd="0" presId="urn:microsoft.com/office/officeart/2005/8/layout/radial6"/>
    <dgm:cxn modelId="{11E1F8E0-513C-4EF4-9C7D-0A42A788B9FE}" srcId="{3EA14D71-342C-4B20-B763-3735E6C1591D}" destId="{B3279F75-FA0C-4683-9690-8E663155C963}" srcOrd="3" destOrd="0" parTransId="{8DEC76B1-A425-4129-AC39-6448735F9A1C}" sibTransId="{857691D0-3A0E-4680-9223-9495B8A274A2}"/>
    <dgm:cxn modelId="{71451132-D949-4B5A-93B5-383C754DE43C}" type="presOf" srcId="{E728582D-BEAB-4545-8E82-93EC4883154D}" destId="{68455E66-0F68-4933-B846-3FEA83CA69D0}" srcOrd="0" destOrd="0" presId="urn:microsoft.com/office/officeart/2005/8/layout/radial6"/>
    <dgm:cxn modelId="{6C4250EA-9DB3-4CD3-889D-DF4D4C580969}" type="presOf" srcId="{857691D0-3A0E-4680-9223-9495B8A274A2}" destId="{22D75666-5CBF-4E35-AEC4-81620AD2FBF0}" srcOrd="0" destOrd="0" presId="urn:microsoft.com/office/officeart/2005/8/layout/radial6"/>
    <dgm:cxn modelId="{7530C307-7372-4C60-83D6-18B6B901773B}" type="presOf" srcId="{B3279F75-FA0C-4683-9690-8E663155C963}" destId="{2A6F3203-F67D-4AF9-B717-FF979299413F}" srcOrd="0" destOrd="0" presId="urn:microsoft.com/office/officeart/2005/8/layout/radial6"/>
    <dgm:cxn modelId="{C16261DD-1315-4EFF-A030-2856334C7727}" srcId="{3EA14D71-342C-4B20-B763-3735E6C1591D}" destId="{81A6B5DD-F0CE-41C0-98E6-BF7DB78247A3}" srcOrd="0" destOrd="0" parTransId="{F4B644DD-B0F7-4EF5-9235-83D8B2BFAEC2}" sibTransId="{E728582D-BEAB-4545-8E82-93EC4883154D}"/>
    <dgm:cxn modelId="{20986A72-4680-4B16-8C7A-BE233ABAE027}" type="presOf" srcId="{3EA14D71-342C-4B20-B763-3735E6C1591D}" destId="{C7C8BF3B-3C69-4C6F-844C-5D369B2194FA}" srcOrd="0" destOrd="0" presId="urn:microsoft.com/office/officeart/2005/8/layout/radial6"/>
    <dgm:cxn modelId="{9AC6B875-CED2-4609-8A86-FE3B426D994B}" type="presOf" srcId="{C5312655-4A56-4401-9532-C0361C094609}" destId="{E2A4AC55-4DD6-46CB-9D96-8DBFBA9CFB40}" srcOrd="0" destOrd="0" presId="urn:microsoft.com/office/officeart/2005/8/layout/radial6"/>
    <dgm:cxn modelId="{A05BB6F6-239D-46E2-926A-7D06BB1D2744}" srcId="{0D943505-520F-4AF9-A5D5-3316D06BD46D}" destId="{3EA14D71-342C-4B20-B763-3735E6C1591D}" srcOrd="0" destOrd="0" parTransId="{3A581E34-3B25-4FC5-A903-C3774C5EAB33}" sibTransId="{9A333AC9-1070-4373-9BB8-619AAEEF3536}"/>
    <dgm:cxn modelId="{7B436916-92D5-4EC8-A409-2F88DC6EE997}" type="presOf" srcId="{3917D03A-2C6A-491A-BF0D-14271A78D92B}" destId="{D258EA2E-2F69-495F-8C89-26FAF7A4B59D}" srcOrd="0" destOrd="0" presId="urn:microsoft.com/office/officeart/2005/8/layout/radial6"/>
    <dgm:cxn modelId="{6D51F4E6-7762-4E3E-B941-B5900DA8C5E8}" type="presParOf" srcId="{6DE31E40-AAD0-4D10-8C43-72FAF6F4EE8D}" destId="{C7C8BF3B-3C69-4C6F-844C-5D369B2194FA}" srcOrd="0" destOrd="0" presId="urn:microsoft.com/office/officeart/2005/8/layout/radial6"/>
    <dgm:cxn modelId="{6B09BE5D-6183-4D41-8F05-33AC5A8C4254}" type="presParOf" srcId="{6DE31E40-AAD0-4D10-8C43-72FAF6F4EE8D}" destId="{551BB7D4-9700-4A4C-B104-F985252AA034}" srcOrd="1" destOrd="0" presId="urn:microsoft.com/office/officeart/2005/8/layout/radial6"/>
    <dgm:cxn modelId="{8A1069A7-5F22-4533-A576-A67E88BC81EA}" type="presParOf" srcId="{6DE31E40-AAD0-4D10-8C43-72FAF6F4EE8D}" destId="{6398460D-B71A-4ED5-A014-4BEC6A0A3850}" srcOrd="2" destOrd="0" presId="urn:microsoft.com/office/officeart/2005/8/layout/radial6"/>
    <dgm:cxn modelId="{EC1D8484-C0A5-4DE2-B8FE-9105039ABF57}" type="presParOf" srcId="{6DE31E40-AAD0-4D10-8C43-72FAF6F4EE8D}" destId="{68455E66-0F68-4933-B846-3FEA83CA69D0}" srcOrd="3" destOrd="0" presId="urn:microsoft.com/office/officeart/2005/8/layout/radial6"/>
    <dgm:cxn modelId="{FF69318F-CD3E-4C5D-902B-9AAB895869CF}" type="presParOf" srcId="{6DE31E40-AAD0-4D10-8C43-72FAF6F4EE8D}" destId="{8FB81F67-4983-4B60-B1F4-F417ECA3C642}" srcOrd="4" destOrd="0" presId="urn:microsoft.com/office/officeart/2005/8/layout/radial6"/>
    <dgm:cxn modelId="{DC35D4DF-5455-4E72-A99E-87C0F2A52B8D}" type="presParOf" srcId="{6DE31E40-AAD0-4D10-8C43-72FAF6F4EE8D}" destId="{02EF9F9D-912D-47E0-AEAD-9AB125283C4D}" srcOrd="5" destOrd="0" presId="urn:microsoft.com/office/officeart/2005/8/layout/radial6"/>
    <dgm:cxn modelId="{F6C174D5-545F-4056-B3DC-CA7E526771B1}" type="presParOf" srcId="{6DE31E40-AAD0-4D10-8C43-72FAF6F4EE8D}" destId="{D258EA2E-2F69-495F-8C89-26FAF7A4B59D}" srcOrd="6" destOrd="0" presId="urn:microsoft.com/office/officeart/2005/8/layout/radial6"/>
    <dgm:cxn modelId="{7EF47C48-797F-4730-8B7D-038FC431D904}" type="presParOf" srcId="{6DE31E40-AAD0-4D10-8C43-72FAF6F4EE8D}" destId="{E2A4AC55-4DD6-46CB-9D96-8DBFBA9CFB40}" srcOrd="7" destOrd="0" presId="urn:microsoft.com/office/officeart/2005/8/layout/radial6"/>
    <dgm:cxn modelId="{FE0B6EF2-5869-4038-A1B9-10A45DF8920E}" type="presParOf" srcId="{6DE31E40-AAD0-4D10-8C43-72FAF6F4EE8D}" destId="{6E3E65D3-F05F-4F3F-8E18-3D9A66AB8B98}" srcOrd="8" destOrd="0" presId="urn:microsoft.com/office/officeart/2005/8/layout/radial6"/>
    <dgm:cxn modelId="{FDC20250-8411-4656-9CA3-C713CDB6730E}" type="presParOf" srcId="{6DE31E40-AAD0-4D10-8C43-72FAF6F4EE8D}" destId="{93F2E419-87D5-4BC3-A4AB-4DA42858471B}" srcOrd="9" destOrd="0" presId="urn:microsoft.com/office/officeart/2005/8/layout/radial6"/>
    <dgm:cxn modelId="{935DA029-C71A-48DA-9735-66A181D70AE0}" type="presParOf" srcId="{6DE31E40-AAD0-4D10-8C43-72FAF6F4EE8D}" destId="{2A6F3203-F67D-4AF9-B717-FF979299413F}" srcOrd="10" destOrd="0" presId="urn:microsoft.com/office/officeart/2005/8/layout/radial6"/>
    <dgm:cxn modelId="{D293CB2C-1EE8-4E04-A3A7-879F18C5A15D}" type="presParOf" srcId="{6DE31E40-AAD0-4D10-8C43-72FAF6F4EE8D}" destId="{C47F7076-F2A8-4C53-A745-01FBA8BD0374}" srcOrd="11" destOrd="0" presId="urn:microsoft.com/office/officeart/2005/8/layout/radial6"/>
    <dgm:cxn modelId="{B085BE1C-5C75-4743-A514-098B8F44D71E}" type="presParOf" srcId="{6DE31E40-AAD0-4D10-8C43-72FAF6F4EE8D}" destId="{22D75666-5CBF-4E35-AEC4-81620AD2FBF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9A38F0-C7FD-4A1E-BE87-7AC2AF98584D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4C0AD96E-E1A1-4F0A-8B62-AA7DCE249D6B}">
      <dgm:prSet phldrT="[Metin]" custT="1"/>
      <dgm:spPr>
        <a:solidFill>
          <a:srgbClr val="1B449C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r-TR" sz="2000" b="0" dirty="0" smtClean="0">
              <a:solidFill>
                <a:schemeClr val="bg1"/>
              </a:solidFill>
              <a:latin typeface="+mj-lt"/>
            </a:rPr>
            <a:t># </a:t>
          </a:r>
          <a:r>
            <a:rPr lang="tr-TR" sz="2000" b="0" dirty="0">
              <a:solidFill>
                <a:schemeClr val="bg1"/>
              </a:solidFill>
              <a:latin typeface="+mj-lt"/>
            </a:rPr>
            <a:t>of Total </a:t>
          </a:r>
          <a:r>
            <a:rPr lang="tr-TR" sz="2000" b="0" dirty="0" err="1">
              <a:solidFill>
                <a:schemeClr val="bg1"/>
              </a:solidFill>
              <a:latin typeface="+mj-lt"/>
            </a:rPr>
            <a:t>Students</a:t>
          </a:r>
          <a:r>
            <a:rPr lang="tr-TR" sz="2000" b="0" dirty="0">
              <a:solidFill>
                <a:schemeClr val="bg1"/>
              </a:solidFill>
              <a:latin typeface="+mj-lt"/>
            </a:rPr>
            <a:t>: </a:t>
          </a:r>
          <a:r>
            <a:rPr lang="tr-TR" sz="2400" b="1" dirty="0" smtClean="0">
              <a:solidFill>
                <a:schemeClr val="bg1"/>
              </a:solidFill>
              <a:latin typeface="+mj-lt"/>
            </a:rPr>
            <a:t>28.816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r-TR" sz="2000" b="0" dirty="0" err="1" smtClean="0">
              <a:solidFill>
                <a:schemeClr val="bg1"/>
              </a:solidFill>
              <a:latin typeface="+mj-lt"/>
            </a:rPr>
            <a:t>Turkey</a:t>
          </a:r>
          <a:r>
            <a:rPr lang="tr-TR" sz="2000" b="0" dirty="0">
              <a:solidFill>
                <a:schemeClr val="bg1"/>
              </a:solidFill>
              <a:latin typeface="+mj-lt"/>
            </a:rPr>
            <a:t>: </a:t>
          </a:r>
          <a:r>
            <a:rPr lang="tr-TR" sz="2400" b="1" dirty="0" smtClean="0">
              <a:solidFill>
                <a:schemeClr val="bg1"/>
              </a:solidFill>
              <a:latin typeface="+mj-lt"/>
            </a:rPr>
            <a:t>27.623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r-TR" sz="2000" b="0" dirty="0" err="1" smtClean="0">
              <a:solidFill>
                <a:schemeClr val="bg1"/>
              </a:solidFill>
              <a:latin typeface="+mj-lt"/>
            </a:rPr>
            <a:t>Worldwide</a:t>
          </a:r>
          <a:r>
            <a:rPr lang="tr-TR" sz="2000" b="0" dirty="0">
              <a:solidFill>
                <a:schemeClr val="bg1"/>
              </a:solidFill>
              <a:latin typeface="+mj-lt"/>
            </a:rPr>
            <a:t>: </a:t>
          </a:r>
          <a:r>
            <a:rPr lang="tr-TR" sz="2400" b="1" dirty="0" smtClean="0">
              <a:solidFill>
                <a:schemeClr val="bg1"/>
              </a:solidFill>
              <a:latin typeface="+mj-lt"/>
            </a:rPr>
            <a:t>1.160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tr-TR" sz="2000" b="0" dirty="0" err="1" smtClean="0">
              <a:solidFill>
                <a:schemeClr val="bg1"/>
              </a:solidFill>
              <a:latin typeface="+mj-lt"/>
            </a:rPr>
            <a:t>Turkey</a:t>
          </a:r>
          <a:r>
            <a:rPr lang="tr-TR" sz="2000" b="0" dirty="0" smtClean="0">
              <a:solidFill>
                <a:schemeClr val="bg1"/>
              </a:solidFill>
              <a:latin typeface="+mj-lt"/>
            </a:rPr>
            <a:t>/</a:t>
          </a:r>
          <a:r>
            <a:rPr lang="tr-TR" sz="2000" b="0" dirty="0" err="1" smtClean="0">
              <a:solidFill>
                <a:schemeClr val="bg1"/>
              </a:solidFill>
              <a:latin typeface="+mj-lt"/>
            </a:rPr>
            <a:t>Abroad</a:t>
          </a:r>
          <a:r>
            <a:rPr lang="tr-TR" sz="2000" b="0" dirty="0" smtClean="0">
              <a:solidFill>
                <a:schemeClr val="bg1"/>
              </a:solidFill>
              <a:latin typeface="+mj-lt"/>
            </a:rPr>
            <a:t>: </a:t>
          </a:r>
          <a:r>
            <a:rPr lang="tr-TR" sz="2400" b="1" dirty="0" smtClean="0">
              <a:solidFill>
                <a:schemeClr val="bg1"/>
              </a:solidFill>
              <a:latin typeface="+mj-lt"/>
            </a:rPr>
            <a:t>33 </a:t>
          </a:r>
          <a:endParaRPr lang="tr-TR" sz="2400" b="1" dirty="0">
            <a:solidFill>
              <a:schemeClr val="bg1"/>
            </a:solidFill>
            <a:latin typeface="+mj-lt"/>
          </a:endParaRPr>
        </a:p>
      </dgm:t>
    </dgm:pt>
    <dgm:pt modelId="{91841022-5E97-438B-8AD9-053BB4BF4B87}" type="parTrans" cxnId="{8EA7E081-F47A-41EB-B1B8-83EE1DD4358B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tr-TR">
            <a:latin typeface="+mj-lt"/>
          </a:endParaRPr>
        </a:p>
      </dgm:t>
    </dgm:pt>
    <dgm:pt modelId="{1BAEC8A5-F3BA-4D68-9FE5-CFA00176170B}" type="sibTrans" cxnId="{8EA7E081-F47A-41EB-B1B8-83EE1DD4358B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tr-TR">
            <a:latin typeface="+mj-lt"/>
          </a:endParaRPr>
        </a:p>
      </dgm:t>
    </dgm:pt>
    <dgm:pt modelId="{2B6F8517-29DF-4A63-8774-50544477175A}" type="pres">
      <dgm:prSet presAssocID="{B69A38F0-C7FD-4A1E-BE87-7AC2AF9858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5CBD9BC-6804-471F-BE99-2D9EEA596A8C}" type="pres">
      <dgm:prSet presAssocID="{4C0AD96E-E1A1-4F0A-8B62-AA7DCE249D6B}" presName="parentText" presStyleLbl="node1" presStyleIdx="0" presStyleCnt="1" custScaleY="264348" custLinFactNeighborY="-2351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891A673-DD2A-4368-9465-C31676ACAE8D}" type="presOf" srcId="{4C0AD96E-E1A1-4F0A-8B62-AA7DCE249D6B}" destId="{25CBD9BC-6804-471F-BE99-2D9EEA596A8C}" srcOrd="0" destOrd="0" presId="urn:microsoft.com/office/officeart/2005/8/layout/vList2"/>
    <dgm:cxn modelId="{8509864E-3990-4EF3-A415-813C6EFFA10F}" type="presOf" srcId="{B69A38F0-C7FD-4A1E-BE87-7AC2AF98584D}" destId="{2B6F8517-29DF-4A63-8774-50544477175A}" srcOrd="0" destOrd="0" presId="urn:microsoft.com/office/officeart/2005/8/layout/vList2"/>
    <dgm:cxn modelId="{8EA7E081-F47A-41EB-B1B8-83EE1DD4358B}" srcId="{B69A38F0-C7FD-4A1E-BE87-7AC2AF98584D}" destId="{4C0AD96E-E1A1-4F0A-8B62-AA7DCE249D6B}" srcOrd="0" destOrd="0" parTransId="{91841022-5E97-438B-8AD9-053BB4BF4B87}" sibTransId="{1BAEC8A5-F3BA-4D68-9FE5-CFA00176170B}"/>
    <dgm:cxn modelId="{D56B8DEE-9EC1-4CA4-9EC9-D463E1B5CA12}" type="presParOf" srcId="{2B6F8517-29DF-4A63-8774-50544477175A}" destId="{25CBD9BC-6804-471F-BE99-2D9EEA596A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E4D95D-C509-4546-BF40-4F655B3565AC}" type="doc">
      <dgm:prSet loTypeId="urn:microsoft.com/office/officeart/2008/layout/AlternatingHexagons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53426716-ECE9-40C3-B16A-0E56F445DD74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French</a:t>
          </a:r>
        </a:p>
      </dgm:t>
    </dgm:pt>
    <dgm:pt modelId="{2536D97F-D56D-4F6C-82CF-04565CFD4A6D}" type="parTrans" cxnId="{88D9FB76-5A9C-47E5-B96B-26EFDBAF7200}">
      <dgm:prSet/>
      <dgm:spPr/>
      <dgm:t>
        <a:bodyPr/>
        <a:lstStyle/>
        <a:p>
          <a:endParaRPr lang="tr-TR" sz="1500"/>
        </a:p>
      </dgm:t>
    </dgm:pt>
    <dgm:pt modelId="{881E83A6-937F-40D1-AF14-D519B8B411FF}" type="sibTrans" cxnId="{88D9FB76-5A9C-47E5-B96B-26EFDBAF7200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 err="1"/>
            <a:t>German</a:t>
          </a:r>
          <a:endParaRPr lang="tr-TR" sz="1500" b="1" dirty="0"/>
        </a:p>
      </dgm:t>
    </dgm:pt>
    <dgm:pt modelId="{C31EC47B-16AE-4FF3-A6A2-0304D1153A4B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Russian</a:t>
          </a:r>
        </a:p>
      </dgm:t>
    </dgm:pt>
    <dgm:pt modelId="{ED740507-17B6-434A-B1D4-5C0F2B6FA7A6}" type="parTrans" cxnId="{87E5B21D-C3F0-476B-81A6-DD52555A1088}">
      <dgm:prSet/>
      <dgm:spPr/>
      <dgm:t>
        <a:bodyPr/>
        <a:lstStyle/>
        <a:p>
          <a:endParaRPr lang="tr-TR" sz="1500"/>
        </a:p>
      </dgm:t>
    </dgm:pt>
    <dgm:pt modelId="{1746EE1E-A4F7-4FB3-B517-965F12816856}" type="sibTrans" cxnId="{87E5B21D-C3F0-476B-81A6-DD52555A1088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 err="1"/>
            <a:t>Italian</a:t>
          </a:r>
          <a:endParaRPr lang="tr-TR" sz="1500" b="1" dirty="0"/>
        </a:p>
      </dgm:t>
    </dgm:pt>
    <dgm:pt modelId="{2E09B8E4-271F-4DA0-85FB-4C204B346BD7}">
      <dgm:prSet phldrT="[Metin]" custT="1"/>
      <dgm:spPr>
        <a:solidFill>
          <a:srgbClr val="1B449C"/>
        </a:solidFill>
      </dgm:spPr>
      <dgm:t>
        <a:bodyPr/>
        <a:lstStyle/>
        <a:p>
          <a:r>
            <a:rPr lang="tr-TR" sz="1500" b="1" dirty="0" err="1"/>
            <a:t>Japanese</a:t>
          </a:r>
          <a:endParaRPr lang="tr-TR" sz="1500" b="1" dirty="0"/>
        </a:p>
      </dgm:t>
    </dgm:pt>
    <dgm:pt modelId="{865965E2-1A76-491E-ACD8-F78A787CA706}" type="parTrans" cxnId="{DCAD0695-B414-4729-93D6-916F7417DE41}">
      <dgm:prSet/>
      <dgm:spPr/>
      <dgm:t>
        <a:bodyPr/>
        <a:lstStyle/>
        <a:p>
          <a:endParaRPr lang="tr-TR" sz="1500"/>
        </a:p>
      </dgm:t>
    </dgm:pt>
    <dgm:pt modelId="{55054BAC-B5E7-49C3-BFDC-970831F5BD0E}" type="sibTrans" cxnId="{DCAD0695-B414-4729-93D6-916F7417DE41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 err="1"/>
            <a:t>Chinese</a:t>
          </a:r>
          <a:endParaRPr lang="tr-TR" sz="1500" b="1" dirty="0"/>
        </a:p>
      </dgm:t>
    </dgm:pt>
    <dgm:pt modelId="{8BF6668C-CC1B-4AAE-90FF-9062A088AB2B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 err="1"/>
            <a:t>Arabic</a:t>
          </a:r>
          <a:endParaRPr lang="tr-TR" sz="1500" b="1" dirty="0"/>
        </a:p>
      </dgm:t>
    </dgm:pt>
    <dgm:pt modelId="{D00314B4-C8F0-49BB-9350-14586647261D}" type="parTrans" cxnId="{D29446D0-2E1E-4DE2-AD49-1519F85214C1}">
      <dgm:prSet/>
      <dgm:spPr/>
      <dgm:t>
        <a:bodyPr/>
        <a:lstStyle/>
        <a:p>
          <a:endParaRPr lang="tr-TR" sz="1500"/>
        </a:p>
      </dgm:t>
    </dgm:pt>
    <dgm:pt modelId="{305CC3CC-2041-49A8-9A6A-E37EEEDD2D1B}" type="sibTrans" cxnId="{D29446D0-2E1E-4DE2-AD49-1519F85214C1}">
      <dgm:prSet custT="1"/>
      <dgm:spPr>
        <a:solidFill>
          <a:srgbClr val="1B449C"/>
        </a:solidFill>
      </dgm:spPr>
      <dgm:t>
        <a:bodyPr/>
        <a:lstStyle/>
        <a:p>
          <a:r>
            <a:rPr lang="tr-TR" sz="1500" b="1" dirty="0"/>
            <a:t>Spanish</a:t>
          </a:r>
        </a:p>
      </dgm:t>
    </dgm:pt>
    <dgm:pt modelId="{C7535020-D8ED-497A-B696-AA9D75A00C18}" type="pres">
      <dgm:prSet presAssocID="{93E4D95D-C509-4546-BF40-4F655B3565A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630B9999-B80C-4DB6-A965-08A3B6B3BC7E}" type="pres">
      <dgm:prSet presAssocID="{53426716-ECE9-40C3-B16A-0E56F445DD74}" presName="composite" presStyleCnt="0"/>
      <dgm:spPr/>
    </dgm:pt>
    <dgm:pt modelId="{6919C232-3D2C-4B47-9293-5894F08A49E1}" type="pres">
      <dgm:prSet presAssocID="{53426716-ECE9-40C3-B16A-0E56F445DD74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8DD98C-89B0-4C37-80AB-5857F18F7CD7}" type="pres">
      <dgm:prSet presAssocID="{53426716-ECE9-40C3-B16A-0E56F445DD74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C6828E-E8A5-46F0-A3C5-EECBFEE0F689}" type="pres">
      <dgm:prSet presAssocID="{53426716-ECE9-40C3-B16A-0E56F445DD74}" presName="BalanceSpacing" presStyleCnt="0"/>
      <dgm:spPr/>
    </dgm:pt>
    <dgm:pt modelId="{F2A967CD-DC6C-4404-AC04-69EDD5AE5847}" type="pres">
      <dgm:prSet presAssocID="{53426716-ECE9-40C3-B16A-0E56F445DD74}" presName="BalanceSpacing1" presStyleCnt="0"/>
      <dgm:spPr/>
    </dgm:pt>
    <dgm:pt modelId="{82182F73-32E5-4032-85D0-1C7B58A44C5C}" type="pres">
      <dgm:prSet presAssocID="{881E83A6-937F-40D1-AF14-D519B8B411FF}" presName="Accent1Text" presStyleLbl="node1" presStyleIdx="1" presStyleCnt="8"/>
      <dgm:spPr/>
      <dgm:t>
        <a:bodyPr/>
        <a:lstStyle/>
        <a:p>
          <a:endParaRPr lang="tr-TR"/>
        </a:p>
      </dgm:t>
    </dgm:pt>
    <dgm:pt modelId="{63E8D6DB-98DD-476F-B5D4-6983F44F9296}" type="pres">
      <dgm:prSet presAssocID="{881E83A6-937F-40D1-AF14-D519B8B411FF}" presName="spaceBetweenRectangles" presStyleCnt="0"/>
      <dgm:spPr/>
    </dgm:pt>
    <dgm:pt modelId="{571D350C-4400-4AAE-8832-A19B2FF5906F}" type="pres">
      <dgm:prSet presAssocID="{8BF6668C-CC1B-4AAE-90FF-9062A088AB2B}" presName="composite" presStyleCnt="0"/>
      <dgm:spPr/>
    </dgm:pt>
    <dgm:pt modelId="{34BF1EDF-BBC3-4213-9B16-33546DFD9D0B}" type="pres">
      <dgm:prSet presAssocID="{8BF6668C-CC1B-4AAE-90FF-9062A088AB2B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3BE8654-3EE1-4AEF-954C-5F089EF7119D}" type="pres">
      <dgm:prSet presAssocID="{8BF6668C-CC1B-4AAE-90FF-9062A088AB2B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4648A79-E6FE-481E-8C1F-63EBE491125A}" type="pres">
      <dgm:prSet presAssocID="{8BF6668C-CC1B-4AAE-90FF-9062A088AB2B}" presName="BalanceSpacing" presStyleCnt="0"/>
      <dgm:spPr/>
    </dgm:pt>
    <dgm:pt modelId="{C3C992BD-1C9A-47B4-9C67-B5714DCA4D71}" type="pres">
      <dgm:prSet presAssocID="{8BF6668C-CC1B-4AAE-90FF-9062A088AB2B}" presName="BalanceSpacing1" presStyleCnt="0"/>
      <dgm:spPr/>
    </dgm:pt>
    <dgm:pt modelId="{5ADD5FF8-AB3F-4CC1-860F-E77FA067DEBB}" type="pres">
      <dgm:prSet presAssocID="{305CC3CC-2041-49A8-9A6A-E37EEEDD2D1B}" presName="Accent1Text" presStyleLbl="node1" presStyleIdx="3" presStyleCnt="8"/>
      <dgm:spPr/>
      <dgm:t>
        <a:bodyPr/>
        <a:lstStyle/>
        <a:p>
          <a:endParaRPr lang="tr-TR"/>
        </a:p>
      </dgm:t>
    </dgm:pt>
    <dgm:pt modelId="{C19FF604-FAD9-48D4-9793-103334CEB5F0}" type="pres">
      <dgm:prSet presAssocID="{305CC3CC-2041-49A8-9A6A-E37EEEDD2D1B}" presName="spaceBetweenRectangles" presStyleCnt="0"/>
      <dgm:spPr/>
    </dgm:pt>
    <dgm:pt modelId="{326AE5DE-75C8-4C1C-A5B0-1B540AEF29FD}" type="pres">
      <dgm:prSet presAssocID="{C31EC47B-16AE-4FF3-A6A2-0304D1153A4B}" presName="composite" presStyleCnt="0"/>
      <dgm:spPr/>
    </dgm:pt>
    <dgm:pt modelId="{7D503A73-DE78-43E0-9523-33DDE6E65DA9}" type="pres">
      <dgm:prSet presAssocID="{C31EC47B-16AE-4FF3-A6A2-0304D1153A4B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895DF3-37E9-4142-A792-D7D29240994B}" type="pres">
      <dgm:prSet presAssocID="{C31EC47B-16AE-4FF3-A6A2-0304D1153A4B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B601D0B-0F39-4910-B196-50129E01AAE0}" type="pres">
      <dgm:prSet presAssocID="{C31EC47B-16AE-4FF3-A6A2-0304D1153A4B}" presName="BalanceSpacing" presStyleCnt="0"/>
      <dgm:spPr/>
    </dgm:pt>
    <dgm:pt modelId="{2B6E6A34-77EA-4785-A3D7-20FBDDDE677B}" type="pres">
      <dgm:prSet presAssocID="{C31EC47B-16AE-4FF3-A6A2-0304D1153A4B}" presName="BalanceSpacing1" presStyleCnt="0"/>
      <dgm:spPr/>
    </dgm:pt>
    <dgm:pt modelId="{092F0432-4E32-4AC8-9B89-E90C3923A4A9}" type="pres">
      <dgm:prSet presAssocID="{1746EE1E-A4F7-4FB3-B517-965F12816856}" presName="Accent1Text" presStyleLbl="node1" presStyleIdx="5" presStyleCnt="8"/>
      <dgm:spPr/>
      <dgm:t>
        <a:bodyPr/>
        <a:lstStyle/>
        <a:p>
          <a:endParaRPr lang="tr-TR"/>
        </a:p>
      </dgm:t>
    </dgm:pt>
    <dgm:pt modelId="{6DA4F9EC-5093-4493-8CD8-7E8A7FEBC0C2}" type="pres">
      <dgm:prSet presAssocID="{1746EE1E-A4F7-4FB3-B517-965F12816856}" presName="spaceBetweenRectangles" presStyleCnt="0"/>
      <dgm:spPr/>
    </dgm:pt>
    <dgm:pt modelId="{327F643A-F4A5-420F-9E6C-7D76240187ED}" type="pres">
      <dgm:prSet presAssocID="{2E09B8E4-271F-4DA0-85FB-4C204B346BD7}" presName="composite" presStyleCnt="0"/>
      <dgm:spPr/>
    </dgm:pt>
    <dgm:pt modelId="{90B4721B-ED3D-450C-9797-6C12B905C3A3}" type="pres">
      <dgm:prSet presAssocID="{2E09B8E4-271F-4DA0-85FB-4C204B346BD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937DA0-46BE-4D64-BFA5-45389DC9B810}" type="pres">
      <dgm:prSet presAssocID="{2E09B8E4-271F-4DA0-85FB-4C204B346BD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564A8B-5A27-4E2C-819B-038E11AF44E0}" type="pres">
      <dgm:prSet presAssocID="{2E09B8E4-271F-4DA0-85FB-4C204B346BD7}" presName="BalanceSpacing" presStyleCnt="0"/>
      <dgm:spPr/>
    </dgm:pt>
    <dgm:pt modelId="{C1A0233F-B61F-4B31-9A4D-544E5F9DB932}" type="pres">
      <dgm:prSet presAssocID="{2E09B8E4-271F-4DA0-85FB-4C204B346BD7}" presName="BalanceSpacing1" presStyleCnt="0"/>
      <dgm:spPr/>
    </dgm:pt>
    <dgm:pt modelId="{E6B034B1-5787-4751-B0F4-98F996FF9139}" type="pres">
      <dgm:prSet presAssocID="{55054BAC-B5E7-49C3-BFDC-970831F5BD0E}" presName="Accent1Text" presStyleLbl="node1" presStyleIdx="7" presStyleCnt="8"/>
      <dgm:spPr/>
      <dgm:t>
        <a:bodyPr/>
        <a:lstStyle/>
        <a:p>
          <a:endParaRPr lang="tr-TR"/>
        </a:p>
      </dgm:t>
    </dgm:pt>
  </dgm:ptLst>
  <dgm:cxnLst>
    <dgm:cxn modelId="{E0361F88-8910-468D-84FD-DA1CCA8650BC}" type="presOf" srcId="{305CC3CC-2041-49A8-9A6A-E37EEEDD2D1B}" destId="{5ADD5FF8-AB3F-4CC1-860F-E77FA067DEBB}" srcOrd="0" destOrd="0" presId="urn:microsoft.com/office/officeart/2008/layout/AlternatingHexagons"/>
    <dgm:cxn modelId="{95D4B7F2-72AA-4BAC-89B6-9E193D7A8A9D}" type="presOf" srcId="{55054BAC-B5E7-49C3-BFDC-970831F5BD0E}" destId="{E6B034B1-5787-4751-B0F4-98F996FF9139}" srcOrd="0" destOrd="0" presId="urn:microsoft.com/office/officeart/2008/layout/AlternatingHexagons"/>
    <dgm:cxn modelId="{6DE07F18-B46A-4894-82E6-B7903ED35706}" type="presOf" srcId="{1746EE1E-A4F7-4FB3-B517-965F12816856}" destId="{092F0432-4E32-4AC8-9B89-E90C3923A4A9}" srcOrd="0" destOrd="0" presId="urn:microsoft.com/office/officeart/2008/layout/AlternatingHexagons"/>
    <dgm:cxn modelId="{47125D2F-8BB2-42CA-9842-B0740EFFF852}" type="presOf" srcId="{2E09B8E4-271F-4DA0-85FB-4C204B346BD7}" destId="{90B4721B-ED3D-450C-9797-6C12B905C3A3}" srcOrd="0" destOrd="0" presId="urn:microsoft.com/office/officeart/2008/layout/AlternatingHexagons"/>
    <dgm:cxn modelId="{9C43B89A-03A0-4C9F-BF85-1778ACCDC6A2}" type="presOf" srcId="{881E83A6-937F-40D1-AF14-D519B8B411FF}" destId="{82182F73-32E5-4032-85D0-1C7B58A44C5C}" srcOrd="0" destOrd="0" presId="urn:microsoft.com/office/officeart/2008/layout/AlternatingHexagons"/>
    <dgm:cxn modelId="{D29446D0-2E1E-4DE2-AD49-1519F85214C1}" srcId="{93E4D95D-C509-4546-BF40-4F655B3565AC}" destId="{8BF6668C-CC1B-4AAE-90FF-9062A088AB2B}" srcOrd="1" destOrd="0" parTransId="{D00314B4-C8F0-49BB-9350-14586647261D}" sibTransId="{305CC3CC-2041-49A8-9A6A-E37EEEDD2D1B}"/>
    <dgm:cxn modelId="{9204D481-F85D-4335-A49E-F5A274EE596F}" type="presOf" srcId="{C31EC47B-16AE-4FF3-A6A2-0304D1153A4B}" destId="{7D503A73-DE78-43E0-9523-33DDE6E65DA9}" srcOrd="0" destOrd="0" presId="urn:microsoft.com/office/officeart/2008/layout/AlternatingHexagons"/>
    <dgm:cxn modelId="{DCAD0695-B414-4729-93D6-916F7417DE41}" srcId="{93E4D95D-C509-4546-BF40-4F655B3565AC}" destId="{2E09B8E4-271F-4DA0-85FB-4C204B346BD7}" srcOrd="3" destOrd="0" parTransId="{865965E2-1A76-491E-ACD8-F78A787CA706}" sibTransId="{55054BAC-B5E7-49C3-BFDC-970831F5BD0E}"/>
    <dgm:cxn modelId="{87E5B21D-C3F0-476B-81A6-DD52555A1088}" srcId="{93E4D95D-C509-4546-BF40-4F655B3565AC}" destId="{C31EC47B-16AE-4FF3-A6A2-0304D1153A4B}" srcOrd="2" destOrd="0" parTransId="{ED740507-17B6-434A-B1D4-5C0F2B6FA7A6}" sibTransId="{1746EE1E-A4F7-4FB3-B517-965F12816856}"/>
    <dgm:cxn modelId="{8CFC6F70-4756-4F06-B6D5-5AC0337BF565}" type="presOf" srcId="{8BF6668C-CC1B-4AAE-90FF-9062A088AB2B}" destId="{34BF1EDF-BBC3-4213-9B16-33546DFD9D0B}" srcOrd="0" destOrd="0" presId="urn:microsoft.com/office/officeart/2008/layout/AlternatingHexagons"/>
    <dgm:cxn modelId="{262D7B43-C32D-4CD6-89B9-93FC4372DB0E}" type="presOf" srcId="{93E4D95D-C509-4546-BF40-4F655B3565AC}" destId="{C7535020-D8ED-497A-B696-AA9D75A00C18}" srcOrd="0" destOrd="0" presId="urn:microsoft.com/office/officeart/2008/layout/AlternatingHexagons"/>
    <dgm:cxn modelId="{88D9FB76-5A9C-47E5-B96B-26EFDBAF7200}" srcId="{93E4D95D-C509-4546-BF40-4F655B3565AC}" destId="{53426716-ECE9-40C3-B16A-0E56F445DD74}" srcOrd="0" destOrd="0" parTransId="{2536D97F-D56D-4F6C-82CF-04565CFD4A6D}" sibTransId="{881E83A6-937F-40D1-AF14-D519B8B411FF}"/>
    <dgm:cxn modelId="{6F0D9997-7589-4BC6-8C02-9079CE63EF75}" type="presOf" srcId="{53426716-ECE9-40C3-B16A-0E56F445DD74}" destId="{6919C232-3D2C-4B47-9293-5894F08A49E1}" srcOrd="0" destOrd="0" presId="urn:microsoft.com/office/officeart/2008/layout/AlternatingHexagons"/>
    <dgm:cxn modelId="{D1B00292-079A-46CB-A734-AE64FB7738E1}" type="presParOf" srcId="{C7535020-D8ED-497A-B696-AA9D75A00C18}" destId="{630B9999-B80C-4DB6-A965-08A3B6B3BC7E}" srcOrd="0" destOrd="0" presId="urn:microsoft.com/office/officeart/2008/layout/AlternatingHexagons"/>
    <dgm:cxn modelId="{BAF949D2-C159-4032-B55D-AC18A952284B}" type="presParOf" srcId="{630B9999-B80C-4DB6-A965-08A3B6B3BC7E}" destId="{6919C232-3D2C-4B47-9293-5894F08A49E1}" srcOrd="0" destOrd="0" presId="urn:microsoft.com/office/officeart/2008/layout/AlternatingHexagons"/>
    <dgm:cxn modelId="{08B2AAC5-F1FA-4308-B936-8C8934D745DA}" type="presParOf" srcId="{630B9999-B80C-4DB6-A965-08A3B6B3BC7E}" destId="{D68DD98C-89B0-4C37-80AB-5857F18F7CD7}" srcOrd="1" destOrd="0" presId="urn:microsoft.com/office/officeart/2008/layout/AlternatingHexagons"/>
    <dgm:cxn modelId="{5065C128-C655-430F-A232-F97E670243D6}" type="presParOf" srcId="{630B9999-B80C-4DB6-A965-08A3B6B3BC7E}" destId="{3BC6828E-E8A5-46F0-A3C5-EECBFEE0F689}" srcOrd="2" destOrd="0" presId="urn:microsoft.com/office/officeart/2008/layout/AlternatingHexagons"/>
    <dgm:cxn modelId="{40172176-F2DA-4E10-8573-E85204A6CEF3}" type="presParOf" srcId="{630B9999-B80C-4DB6-A965-08A3B6B3BC7E}" destId="{F2A967CD-DC6C-4404-AC04-69EDD5AE5847}" srcOrd="3" destOrd="0" presId="urn:microsoft.com/office/officeart/2008/layout/AlternatingHexagons"/>
    <dgm:cxn modelId="{3DD0B6C7-3BA5-40F4-B04B-8DE90BAEB98E}" type="presParOf" srcId="{630B9999-B80C-4DB6-A965-08A3B6B3BC7E}" destId="{82182F73-32E5-4032-85D0-1C7B58A44C5C}" srcOrd="4" destOrd="0" presId="urn:microsoft.com/office/officeart/2008/layout/AlternatingHexagons"/>
    <dgm:cxn modelId="{7C3C7A5D-D165-4928-AD39-EE41949869DA}" type="presParOf" srcId="{C7535020-D8ED-497A-B696-AA9D75A00C18}" destId="{63E8D6DB-98DD-476F-B5D4-6983F44F9296}" srcOrd="1" destOrd="0" presId="urn:microsoft.com/office/officeart/2008/layout/AlternatingHexagons"/>
    <dgm:cxn modelId="{DAFBD51A-C35D-4A4A-A2CB-BD7684C394BC}" type="presParOf" srcId="{C7535020-D8ED-497A-B696-AA9D75A00C18}" destId="{571D350C-4400-4AAE-8832-A19B2FF5906F}" srcOrd="2" destOrd="0" presId="urn:microsoft.com/office/officeart/2008/layout/AlternatingHexagons"/>
    <dgm:cxn modelId="{D835886B-658B-4D93-B16E-973A4A2299B5}" type="presParOf" srcId="{571D350C-4400-4AAE-8832-A19B2FF5906F}" destId="{34BF1EDF-BBC3-4213-9B16-33546DFD9D0B}" srcOrd="0" destOrd="0" presId="urn:microsoft.com/office/officeart/2008/layout/AlternatingHexagons"/>
    <dgm:cxn modelId="{DC877E24-E354-4BE9-B894-BB2633B59133}" type="presParOf" srcId="{571D350C-4400-4AAE-8832-A19B2FF5906F}" destId="{23BE8654-3EE1-4AEF-954C-5F089EF7119D}" srcOrd="1" destOrd="0" presId="urn:microsoft.com/office/officeart/2008/layout/AlternatingHexagons"/>
    <dgm:cxn modelId="{5B8DCB40-A3F6-4A36-AEE0-028DCEEF9A8A}" type="presParOf" srcId="{571D350C-4400-4AAE-8832-A19B2FF5906F}" destId="{84648A79-E6FE-481E-8C1F-63EBE491125A}" srcOrd="2" destOrd="0" presId="urn:microsoft.com/office/officeart/2008/layout/AlternatingHexagons"/>
    <dgm:cxn modelId="{FBF874C6-4FAA-4F84-89C1-53EB80AE8FA0}" type="presParOf" srcId="{571D350C-4400-4AAE-8832-A19B2FF5906F}" destId="{C3C992BD-1C9A-47B4-9C67-B5714DCA4D71}" srcOrd="3" destOrd="0" presId="urn:microsoft.com/office/officeart/2008/layout/AlternatingHexagons"/>
    <dgm:cxn modelId="{CA2944E4-1425-41FE-92FC-18CF71CB76C5}" type="presParOf" srcId="{571D350C-4400-4AAE-8832-A19B2FF5906F}" destId="{5ADD5FF8-AB3F-4CC1-860F-E77FA067DEBB}" srcOrd="4" destOrd="0" presId="urn:microsoft.com/office/officeart/2008/layout/AlternatingHexagons"/>
    <dgm:cxn modelId="{F8A0AC85-CCC5-4219-9872-0AC039F1643C}" type="presParOf" srcId="{C7535020-D8ED-497A-B696-AA9D75A00C18}" destId="{C19FF604-FAD9-48D4-9793-103334CEB5F0}" srcOrd="3" destOrd="0" presId="urn:microsoft.com/office/officeart/2008/layout/AlternatingHexagons"/>
    <dgm:cxn modelId="{AC921D97-5CFC-44D0-A740-A2B19B11D952}" type="presParOf" srcId="{C7535020-D8ED-497A-B696-AA9D75A00C18}" destId="{326AE5DE-75C8-4C1C-A5B0-1B540AEF29FD}" srcOrd="4" destOrd="0" presId="urn:microsoft.com/office/officeart/2008/layout/AlternatingHexagons"/>
    <dgm:cxn modelId="{4168878B-0C87-4E2F-ACA5-718986F41FFC}" type="presParOf" srcId="{326AE5DE-75C8-4C1C-A5B0-1B540AEF29FD}" destId="{7D503A73-DE78-43E0-9523-33DDE6E65DA9}" srcOrd="0" destOrd="0" presId="urn:microsoft.com/office/officeart/2008/layout/AlternatingHexagons"/>
    <dgm:cxn modelId="{6D277C46-C1D8-497C-8851-AE2F424F7A65}" type="presParOf" srcId="{326AE5DE-75C8-4C1C-A5B0-1B540AEF29FD}" destId="{29895DF3-37E9-4142-A792-D7D29240994B}" srcOrd="1" destOrd="0" presId="urn:microsoft.com/office/officeart/2008/layout/AlternatingHexagons"/>
    <dgm:cxn modelId="{68CC5941-B5D3-4E48-9621-329C56130325}" type="presParOf" srcId="{326AE5DE-75C8-4C1C-A5B0-1B540AEF29FD}" destId="{CB601D0B-0F39-4910-B196-50129E01AAE0}" srcOrd="2" destOrd="0" presId="urn:microsoft.com/office/officeart/2008/layout/AlternatingHexagons"/>
    <dgm:cxn modelId="{5B76978C-653D-4CF9-8454-8696E34F6D48}" type="presParOf" srcId="{326AE5DE-75C8-4C1C-A5B0-1B540AEF29FD}" destId="{2B6E6A34-77EA-4785-A3D7-20FBDDDE677B}" srcOrd="3" destOrd="0" presId="urn:microsoft.com/office/officeart/2008/layout/AlternatingHexagons"/>
    <dgm:cxn modelId="{6F3CF3E5-6CF4-4D6A-92C0-BD8DAE0B5D78}" type="presParOf" srcId="{326AE5DE-75C8-4C1C-A5B0-1B540AEF29FD}" destId="{092F0432-4E32-4AC8-9B89-E90C3923A4A9}" srcOrd="4" destOrd="0" presId="urn:microsoft.com/office/officeart/2008/layout/AlternatingHexagons"/>
    <dgm:cxn modelId="{838BFA6F-8E19-447E-9F3E-CD53B45FF68F}" type="presParOf" srcId="{C7535020-D8ED-497A-B696-AA9D75A00C18}" destId="{6DA4F9EC-5093-4493-8CD8-7E8A7FEBC0C2}" srcOrd="5" destOrd="0" presId="urn:microsoft.com/office/officeart/2008/layout/AlternatingHexagons"/>
    <dgm:cxn modelId="{17E2727F-0D97-423D-9E1C-5C00838A4449}" type="presParOf" srcId="{C7535020-D8ED-497A-B696-AA9D75A00C18}" destId="{327F643A-F4A5-420F-9E6C-7D76240187ED}" srcOrd="6" destOrd="0" presId="urn:microsoft.com/office/officeart/2008/layout/AlternatingHexagons"/>
    <dgm:cxn modelId="{8E9CB383-4C12-46CF-903D-383E6BC5A05F}" type="presParOf" srcId="{327F643A-F4A5-420F-9E6C-7D76240187ED}" destId="{90B4721B-ED3D-450C-9797-6C12B905C3A3}" srcOrd="0" destOrd="0" presId="urn:microsoft.com/office/officeart/2008/layout/AlternatingHexagons"/>
    <dgm:cxn modelId="{794FB3DF-EE63-4898-90E0-E58FE2FDFAAB}" type="presParOf" srcId="{327F643A-F4A5-420F-9E6C-7D76240187ED}" destId="{B2937DA0-46BE-4D64-BFA5-45389DC9B810}" srcOrd="1" destOrd="0" presId="urn:microsoft.com/office/officeart/2008/layout/AlternatingHexagons"/>
    <dgm:cxn modelId="{944B7818-2E14-42E1-800D-E28948371CFD}" type="presParOf" srcId="{327F643A-F4A5-420F-9E6C-7D76240187ED}" destId="{64564A8B-5A27-4E2C-819B-038E11AF44E0}" srcOrd="2" destOrd="0" presId="urn:microsoft.com/office/officeart/2008/layout/AlternatingHexagons"/>
    <dgm:cxn modelId="{1E9C4A9E-9DE6-4639-9A23-A5D4B115A047}" type="presParOf" srcId="{327F643A-F4A5-420F-9E6C-7D76240187ED}" destId="{C1A0233F-B61F-4B31-9A4D-544E5F9DB932}" srcOrd="3" destOrd="0" presId="urn:microsoft.com/office/officeart/2008/layout/AlternatingHexagons"/>
    <dgm:cxn modelId="{1DE36723-28F8-48EB-9CED-A5367F442119}" type="presParOf" srcId="{327F643A-F4A5-420F-9E6C-7D76240187ED}" destId="{E6B034B1-5787-4751-B0F4-98F996FF913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E6CB99-F95A-0E4D-9B2A-BA5753C51F9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03940F-8557-4543-954D-C67638FC6ADE}">
      <dgm:prSet phldrT="[Text]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en-GB" b="1" dirty="0" smtClean="0">
              <a:solidFill>
                <a:srgbClr val="1B449C"/>
              </a:solidFill>
              <a:latin typeface="Calibri" charset="0"/>
              <a:ea typeface="Calibri" charset="0"/>
              <a:cs typeface="Times New Roman" charset="0"/>
            </a:rPr>
            <a:t>Business and Industry Scholarship Programme</a:t>
          </a:r>
          <a:endParaRPr lang="en-US" dirty="0">
            <a:solidFill>
              <a:srgbClr val="1B449C"/>
            </a:solidFill>
          </a:endParaRPr>
        </a:p>
      </dgm:t>
    </dgm:pt>
    <dgm:pt modelId="{2B8D0029-4378-7D4B-B597-15F7BC169FDC}" type="parTrans" cxnId="{E7978D7A-4F6F-0541-939F-DFC5A3760FF5}">
      <dgm:prSet/>
      <dgm:spPr/>
      <dgm:t>
        <a:bodyPr/>
        <a:lstStyle/>
        <a:p>
          <a:endParaRPr lang="en-US"/>
        </a:p>
      </dgm:t>
    </dgm:pt>
    <dgm:pt modelId="{7E5E12B8-6AD2-0749-A1E3-F2A129FFE36F}" type="sibTrans" cxnId="{E7978D7A-4F6F-0541-939F-DFC5A3760FF5}">
      <dgm:prSet/>
      <dgm:spPr/>
      <dgm:t>
        <a:bodyPr/>
        <a:lstStyle/>
        <a:p>
          <a:endParaRPr lang="en-US"/>
        </a:p>
      </dgm:t>
    </dgm:pt>
    <dgm:pt modelId="{10A315F6-BEAC-7548-ADD9-6135792508F7}">
      <dgm:prSet phldrT="[Text]"/>
      <dgm:spPr/>
      <dgm:t>
        <a:bodyPr/>
        <a:lstStyle/>
        <a:p>
          <a:r>
            <a:rPr lang="en-US" dirty="0" smtClean="0">
              <a:solidFill>
                <a:srgbClr val="1B449C"/>
              </a:solidFill>
            </a:rPr>
            <a:t>Beginning from the 2018-19 Academic Year, with the support of the Turkish industries and businesses, TOBB ET</a:t>
          </a:r>
          <a:r>
            <a:rPr lang="en-GB" dirty="0" err="1" smtClean="0">
              <a:solidFill>
                <a:srgbClr val="1B449C"/>
              </a:solidFill>
            </a:rPr>
            <a:t>Ü</a:t>
          </a:r>
          <a:r>
            <a:rPr lang="en-US" dirty="0" smtClean="0">
              <a:solidFill>
                <a:srgbClr val="1B449C"/>
              </a:solidFill>
            </a:rPr>
            <a:t> is offering full scholarships for successful students living in Turkey and TRNC with limited financial opportunities.</a:t>
          </a:r>
          <a:endParaRPr lang="en-US" dirty="0">
            <a:solidFill>
              <a:srgbClr val="1B449C"/>
            </a:solidFill>
          </a:endParaRPr>
        </a:p>
      </dgm:t>
    </dgm:pt>
    <dgm:pt modelId="{7749C1C6-172F-A14B-885F-FDC98D90CCF5}" type="parTrans" cxnId="{FBFCC872-6265-A449-93BB-A4C41C946F7B}">
      <dgm:prSet/>
      <dgm:spPr/>
      <dgm:t>
        <a:bodyPr/>
        <a:lstStyle/>
        <a:p>
          <a:endParaRPr lang="en-US"/>
        </a:p>
      </dgm:t>
    </dgm:pt>
    <dgm:pt modelId="{72C8703C-C7AB-7644-971C-881DD71E95AC}" type="sibTrans" cxnId="{FBFCC872-6265-A449-93BB-A4C41C946F7B}">
      <dgm:prSet/>
      <dgm:spPr/>
      <dgm:t>
        <a:bodyPr/>
        <a:lstStyle/>
        <a:p>
          <a:endParaRPr lang="en-US"/>
        </a:p>
      </dgm:t>
    </dgm:pt>
    <dgm:pt modelId="{5D425BF5-0AA1-F44C-B85A-A7A17D889431}">
      <dgm:prSet phldrT="[Text]" custT="1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en-US" sz="2000" b="1" dirty="0" smtClean="0">
              <a:solidFill>
                <a:srgbClr val="1B449C"/>
              </a:solidFill>
            </a:rPr>
            <a:t>Undergraduate Transfer Scholarship </a:t>
          </a:r>
          <a:r>
            <a:rPr lang="en-US" sz="2000" b="1" dirty="0" err="1" smtClean="0">
              <a:solidFill>
                <a:srgbClr val="1B449C"/>
              </a:solidFill>
            </a:rPr>
            <a:t>Programme</a:t>
          </a:r>
          <a:endParaRPr lang="en-US" sz="2000" b="1" dirty="0">
            <a:solidFill>
              <a:srgbClr val="1B449C"/>
            </a:solidFill>
          </a:endParaRPr>
        </a:p>
      </dgm:t>
    </dgm:pt>
    <dgm:pt modelId="{A24CE71D-4FB3-A348-B788-CE7902324FAE}" type="parTrans" cxnId="{5D8D2AA0-705E-E04B-B41B-31A0C68C9C90}">
      <dgm:prSet/>
      <dgm:spPr/>
      <dgm:t>
        <a:bodyPr/>
        <a:lstStyle/>
        <a:p>
          <a:endParaRPr lang="en-US"/>
        </a:p>
      </dgm:t>
    </dgm:pt>
    <dgm:pt modelId="{AA082192-BE56-5743-8945-D7F1F99E90C8}" type="sibTrans" cxnId="{5D8D2AA0-705E-E04B-B41B-31A0C68C9C90}">
      <dgm:prSet/>
      <dgm:spPr/>
      <dgm:t>
        <a:bodyPr/>
        <a:lstStyle/>
        <a:p>
          <a:endParaRPr lang="en-US"/>
        </a:p>
      </dgm:t>
    </dgm:pt>
    <dgm:pt modelId="{540AF267-71B6-9B48-B2BB-A8DC1324E414}">
      <dgm:prSet phldrT="[Text]"/>
      <dgm:spPr/>
      <dgm:t>
        <a:bodyPr/>
        <a:lstStyle/>
        <a:p>
          <a:r>
            <a:rPr lang="en-US" dirty="0" smtClean="0">
              <a:solidFill>
                <a:srgbClr val="1B449C"/>
              </a:solidFill>
            </a:rPr>
            <a:t>Scholarships for undergraduate students who wish to change their major degree, for those study both at TOBB ET</a:t>
          </a:r>
          <a:r>
            <a:rPr lang="en-GB" dirty="0" err="1" smtClean="0">
              <a:solidFill>
                <a:srgbClr val="1B449C"/>
              </a:solidFill>
            </a:rPr>
            <a:t>Ü</a:t>
          </a:r>
          <a:r>
            <a:rPr lang="en-US" dirty="0" smtClean="0">
              <a:solidFill>
                <a:srgbClr val="1B449C"/>
              </a:solidFill>
            </a:rPr>
            <a:t> and other universities.</a:t>
          </a:r>
          <a:endParaRPr lang="en-US" dirty="0">
            <a:solidFill>
              <a:srgbClr val="1B449C"/>
            </a:solidFill>
          </a:endParaRPr>
        </a:p>
      </dgm:t>
    </dgm:pt>
    <dgm:pt modelId="{E5DC572A-FB8F-864F-BFD6-521DA87E84A5}" type="parTrans" cxnId="{09093AE3-DC38-3144-87B4-41BB9D9FCDB1}">
      <dgm:prSet/>
      <dgm:spPr/>
      <dgm:t>
        <a:bodyPr/>
        <a:lstStyle/>
        <a:p>
          <a:endParaRPr lang="en-US"/>
        </a:p>
      </dgm:t>
    </dgm:pt>
    <dgm:pt modelId="{ED141554-605B-074F-9888-05FF71AE215B}" type="sibTrans" cxnId="{09093AE3-DC38-3144-87B4-41BB9D9FCDB1}">
      <dgm:prSet/>
      <dgm:spPr/>
      <dgm:t>
        <a:bodyPr/>
        <a:lstStyle/>
        <a:p>
          <a:endParaRPr lang="en-US"/>
        </a:p>
      </dgm:t>
    </dgm:pt>
    <dgm:pt modelId="{1A625D17-8A90-7843-8C51-B72C4E2D16CF}">
      <dgm:prSet phldrT="[Text]"/>
      <dgm:spPr>
        <a:solidFill>
          <a:schemeClr val="bg1"/>
        </a:solidFill>
        <a:ln>
          <a:solidFill>
            <a:srgbClr val="1B449C"/>
          </a:solidFill>
        </a:ln>
      </dgm:spPr>
      <dgm:t>
        <a:bodyPr/>
        <a:lstStyle/>
        <a:p>
          <a:r>
            <a:rPr lang="en-US" b="1" dirty="0" smtClean="0">
              <a:solidFill>
                <a:srgbClr val="1B449C"/>
              </a:solidFill>
            </a:rPr>
            <a:t>International Student Scholarship </a:t>
          </a:r>
          <a:r>
            <a:rPr lang="en-US" b="1" dirty="0" err="1" smtClean="0">
              <a:solidFill>
                <a:srgbClr val="1B449C"/>
              </a:solidFill>
            </a:rPr>
            <a:t>Programme</a:t>
          </a:r>
          <a:r>
            <a:rPr lang="en-US" b="1" dirty="0" smtClean="0">
              <a:solidFill>
                <a:srgbClr val="1B449C"/>
              </a:solidFill>
            </a:rPr>
            <a:t> </a:t>
          </a:r>
          <a:endParaRPr lang="en-US" b="1" dirty="0">
            <a:solidFill>
              <a:srgbClr val="1B449C"/>
            </a:solidFill>
          </a:endParaRPr>
        </a:p>
      </dgm:t>
    </dgm:pt>
    <dgm:pt modelId="{B80CB4FB-6D69-BB46-BE59-B4AF28CF3580}" type="parTrans" cxnId="{F143B6AB-CE6E-6248-90E4-C90F5F23F33F}">
      <dgm:prSet/>
      <dgm:spPr/>
      <dgm:t>
        <a:bodyPr/>
        <a:lstStyle/>
        <a:p>
          <a:endParaRPr lang="en-US"/>
        </a:p>
      </dgm:t>
    </dgm:pt>
    <dgm:pt modelId="{2C92A766-C9F0-2D4D-8F51-B32DBED5FE7B}" type="sibTrans" cxnId="{F143B6AB-CE6E-6248-90E4-C90F5F23F33F}">
      <dgm:prSet/>
      <dgm:spPr/>
      <dgm:t>
        <a:bodyPr/>
        <a:lstStyle/>
        <a:p>
          <a:endParaRPr lang="en-US"/>
        </a:p>
      </dgm:t>
    </dgm:pt>
    <dgm:pt modelId="{87F80532-6C34-464A-8AB0-6945FC22784B}">
      <dgm:prSet phldrT="[Text]"/>
      <dgm:spPr/>
      <dgm:t>
        <a:bodyPr/>
        <a:lstStyle/>
        <a:p>
          <a:r>
            <a:rPr lang="en-US" dirty="0" smtClean="0">
              <a:solidFill>
                <a:srgbClr val="1B449C"/>
              </a:solidFill>
            </a:rPr>
            <a:t>Scholarships for successful international students who wish to study at TOBB ET</a:t>
          </a:r>
          <a:r>
            <a:rPr lang="en-GB" dirty="0" err="1" smtClean="0">
              <a:solidFill>
                <a:srgbClr val="1B449C"/>
              </a:solidFill>
            </a:rPr>
            <a:t>Ü</a:t>
          </a:r>
          <a:r>
            <a:rPr lang="en-US" dirty="0" smtClean="0">
              <a:solidFill>
                <a:srgbClr val="1B449C"/>
              </a:solidFill>
            </a:rPr>
            <a:t>.</a:t>
          </a:r>
          <a:endParaRPr lang="en-US" dirty="0">
            <a:solidFill>
              <a:srgbClr val="1B449C"/>
            </a:solidFill>
          </a:endParaRPr>
        </a:p>
      </dgm:t>
    </dgm:pt>
    <dgm:pt modelId="{D37939B8-E77E-0540-92F9-3B0077D8643F}" type="parTrans" cxnId="{4A93F9B9-FED2-A049-8C99-5C52F2703367}">
      <dgm:prSet/>
      <dgm:spPr/>
      <dgm:t>
        <a:bodyPr/>
        <a:lstStyle/>
        <a:p>
          <a:endParaRPr lang="en-US"/>
        </a:p>
      </dgm:t>
    </dgm:pt>
    <dgm:pt modelId="{45BA247E-99DF-5744-89C7-463FF042E44C}" type="sibTrans" cxnId="{4A93F9B9-FED2-A049-8C99-5C52F2703367}">
      <dgm:prSet/>
      <dgm:spPr/>
      <dgm:t>
        <a:bodyPr/>
        <a:lstStyle/>
        <a:p>
          <a:endParaRPr lang="en-US"/>
        </a:p>
      </dgm:t>
    </dgm:pt>
    <dgm:pt modelId="{EBFB1ABE-543C-AB41-BA84-372F5E3CAA4D}" type="pres">
      <dgm:prSet presAssocID="{95E6CB99-F95A-0E4D-9B2A-BA5753C51F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AAE0EB-6F06-CD40-92C4-4524BE8C85CE}" type="pres">
      <dgm:prSet presAssocID="{7403940F-8557-4543-954D-C67638FC6A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960FE9-2095-0B42-A204-293377F47830}" type="pres">
      <dgm:prSet presAssocID="{7403940F-8557-4543-954D-C67638FC6AD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B6BC1-B80E-EB4B-BF56-02016F7C0618}" type="pres">
      <dgm:prSet presAssocID="{5D425BF5-0AA1-F44C-B85A-A7A17D88943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7B7E9-8B9E-C741-A970-FD960027EF54}" type="pres">
      <dgm:prSet presAssocID="{5D425BF5-0AA1-F44C-B85A-A7A17D889431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D581C4-E342-EA4E-B78D-CEC16620CD44}" type="pres">
      <dgm:prSet presAssocID="{1A625D17-8A90-7843-8C51-B72C4E2D16C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2EEE3-0418-8C4B-9584-E74C8861E4F2}" type="pres">
      <dgm:prSet presAssocID="{1A625D17-8A90-7843-8C51-B72C4E2D16C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0543E9-4A5A-2F4A-8E79-D488E7D0FBD5}" type="presOf" srcId="{5D425BF5-0AA1-F44C-B85A-A7A17D889431}" destId="{302B6BC1-B80E-EB4B-BF56-02016F7C0618}" srcOrd="0" destOrd="0" presId="urn:microsoft.com/office/officeart/2005/8/layout/vList2"/>
    <dgm:cxn modelId="{FBFCC872-6265-A449-93BB-A4C41C946F7B}" srcId="{7403940F-8557-4543-954D-C67638FC6ADE}" destId="{10A315F6-BEAC-7548-ADD9-6135792508F7}" srcOrd="0" destOrd="0" parTransId="{7749C1C6-172F-A14B-885F-FDC98D90CCF5}" sibTransId="{72C8703C-C7AB-7644-971C-881DD71E95AC}"/>
    <dgm:cxn modelId="{E7978D7A-4F6F-0541-939F-DFC5A3760FF5}" srcId="{95E6CB99-F95A-0E4D-9B2A-BA5753C51F9D}" destId="{7403940F-8557-4543-954D-C67638FC6ADE}" srcOrd="0" destOrd="0" parTransId="{2B8D0029-4378-7D4B-B597-15F7BC169FDC}" sibTransId="{7E5E12B8-6AD2-0749-A1E3-F2A129FFE36F}"/>
    <dgm:cxn modelId="{EFA56465-FC40-F14C-8DD9-6361596374C0}" type="presOf" srcId="{1A625D17-8A90-7843-8C51-B72C4E2D16CF}" destId="{9DD581C4-E342-EA4E-B78D-CEC16620CD44}" srcOrd="0" destOrd="0" presId="urn:microsoft.com/office/officeart/2005/8/layout/vList2"/>
    <dgm:cxn modelId="{5D8D2AA0-705E-E04B-B41B-31A0C68C9C90}" srcId="{95E6CB99-F95A-0E4D-9B2A-BA5753C51F9D}" destId="{5D425BF5-0AA1-F44C-B85A-A7A17D889431}" srcOrd="1" destOrd="0" parTransId="{A24CE71D-4FB3-A348-B788-CE7902324FAE}" sibTransId="{AA082192-BE56-5743-8945-D7F1F99E90C8}"/>
    <dgm:cxn modelId="{33A68C87-E9F7-794D-8662-E48686317904}" type="presOf" srcId="{7403940F-8557-4543-954D-C67638FC6ADE}" destId="{F6AAE0EB-6F06-CD40-92C4-4524BE8C85CE}" srcOrd="0" destOrd="0" presId="urn:microsoft.com/office/officeart/2005/8/layout/vList2"/>
    <dgm:cxn modelId="{4A93F9B9-FED2-A049-8C99-5C52F2703367}" srcId="{1A625D17-8A90-7843-8C51-B72C4E2D16CF}" destId="{87F80532-6C34-464A-8AB0-6945FC22784B}" srcOrd="0" destOrd="0" parTransId="{D37939B8-E77E-0540-92F9-3B0077D8643F}" sibTransId="{45BA247E-99DF-5744-89C7-463FF042E44C}"/>
    <dgm:cxn modelId="{09093AE3-DC38-3144-87B4-41BB9D9FCDB1}" srcId="{5D425BF5-0AA1-F44C-B85A-A7A17D889431}" destId="{540AF267-71B6-9B48-B2BB-A8DC1324E414}" srcOrd="0" destOrd="0" parTransId="{E5DC572A-FB8F-864F-BFD6-521DA87E84A5}" sibTransId="{ED141554-605B-074F-9888-05FF71AE215B}"/>
    <dgm:cxn modelId="{D3EC8333-3DF5-FA4F-863F-F1D6C7267117}" type="presOf" srcId="{540AF267-71B6-9B48-B2BB-A8DC1324E414}" destId="{99B7B7E9-8B9E-C741-A970-FD960027EF54}" srcOrd="0" destOrd="0" presId="urn:microsoft.com/office/officeart/2005/8/layout/vList2"/>
    <dgm:cxn modelId="{4DD1CB31-8784-6749-BA6D-ECACE97E42DC}" type="presOf" srcId="{87F80532-6C34-464A-8AB0-6945FC22784B}" destId="{9822EEE3-0418-8C4B-9584-E74C8861E4F2}" srcOrd="0" destOrd="0" presId="urn:microsoft.com/office/officeart/2005/8/layout/vList2"/>
    <dgm:cxn modelId="{F143B6AB-CE6E-6248-90E4-C90F5F23F33F}" srcId="{95E6CB99-F95A-0E4D-9B2A-BA5753C51F9D}" destId="{1A625D17-8A90-7843-8C51-B72C4E2D16CF}" srcOrd="2" destOrd="0" parTransId="{B80CB4FB-6D69-BB46-BE59-B4AF28CF3580}" sibTransId="{2C92A766-C9F0-2D4D-8F51-B32DBED5FE7B}"/>
    <dgm:cxn modelId="{D16F1CF8-EE16-7040-BA3E-25DF2D6AB174}" type="presOf" srcId="{10A315F6-BEAC-7548-ADD9-6135792508F7}" destId="{FE960FE9-2095-0B42-A204-293377F47830}" srcOrd="0" destOrd="0" presId="urn:microsoft.com/office/officeart/2005/8/layout/vList2"/>
    <dgm:cxn modelId="{CAEF3016-B869-084A-809E-E93F22069C1C}" type="presOf" srcId="{95E6CB99-F95A-0E4D-9B2A-BA5753C51F9D}" destId="{EBFB1ABE-543C-AB41-BA84-372F5E3CAA4D}" srcOrd="0" destOrd="0" presId="urn:microsoft.com/office/officeart/2005/8/layout/vList2"/>
    <dgm:cxn modelId="{E32E905B-D22A-3A47-A935-A79DDEBBF87E}" type="presParOf" srcId="{EBFB1ABE-543C-AB41-BA84-372F5E3CAA4D}" destId="{F6AAE0EB-6F06-CD40-92C4-4524BE8C85CE}" srcOrd="0" destOrd="0" presId="urn:microsoft.com/office/officeart/2005/8/layout/vList2"/>
    <dgm:cxn modelId="{B10672C6-B328-6E45-9F15-1123FFF6A4A2}" type="presParOf" srcId="{EBFB1ABE-543C-AB41-BA84-372F5E3CAA4D}" destId="{FE960FE9-2095-0B42-A204-293377F47830}" srcOrd="1" destOrd="0" presId="urn:microsoft.com/office/officeart/2005/8/layout/vList2"/>
    <dgm:cxn modelId="{ED0D3A83-1939-0340-B026-7B95B0BA1EF3}" type="presParOf" srcId="{EBFB1ABE-543C-AB41-BA84-372F5E3CAA4D}" destId="{302B6BC1-B80E-EB4B-BF56-02016F7C0618}" srcOrd="2" destOrd="0" presId="urn:microsoft.com/office/officeart/2005/8/layout/vList2"/>
    <dgm:cxn modelId="{AC51F7F4-AD40-8B43-8F2D-7217CAC048CF}" type="presParOf" srcId="{EBFB1ABE-543C-AB41-BA84-372F5E3CAA4D}" destId="{99B7B7E9-8B9E-C741-A970-FD960027EF54}" srcOrd="3" destOrd="0" presId="urn:microsoft.com/office/officeart/2005/8/layout/vList2"/>
    <dgm:cxn modelId="{9E330258-69CD-B04C-A620-FEBB842A952E}" type="presParOf" srcId="{EBFB1ABE-543C-AB41-BA84-372F5E3CAA4D}" destId="{9DD581C4-E342-EA4E-B78D-CEC16620CD44}" srcOrd="4" destOrd="0" presId="urn:microsoft.com/office/officeart/2005/8/layout/vList2"/>
    <dgm:cxn modelId="{978C059B-6F46-1B4E-8542-3F38C3D777B3}" type="presParOf" srcId="{EBFB1ABE-543C-AB41-BA84-372F5E3CAA4D}" destId="{9822EEE3-0418-8C4B-9584-E74C8861E4F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20A83-B7FA-455F-8336-FCDF96C3A93E}">
      <dsp:nvSpPr>
        <dsp:cNvPr id="0" name=""/>
        <dsp:cNvSpPr/>
      </dsp:nvSpPr>
      <dsp:spPr>
        <a:xfrm>
          <a:off x="2085839" y="2815"/>
          <a:ext cx="1290236" cy="645118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latin typeface="+mj-lt"/>
            </a:rPr>
            <a:t>2004</a:t>
          </a:r>
        </a:p>
      </dsp:txBody>
      <dsp:txXfrm>
        <a:off x="2104734" y="21710"/>
        <a:ext cx="1252446" cy="607328"/>
      </dsp:txXfrm>
    </dsp:sp>
    <dsp:sp modelId="{410DB282-6448-4FA1-94F2-25D80387645D}">
      <dsp:nvSpPr>
        <dsp:cNvPr id="0" name=""/>
        <dsp:cNvSpPr/>
      </dsp:nvSpPr>
      <dsp:spPr>
        <a:xfrm>
          <a:off x="2214862" y="647933"/>
          <a:ext cx="129023" cy="483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838"/>
              </a:lnTo>
              <a:lnTo>
                <a:pt x="129023" y="4838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ED8EE-26F9-436F-A64E-89798C1B3387}">
      <dsp:nvSpPr>
        <dsp:cNvPr id="0" name=""/>
        <dsp:cNvSpPr/>
      </dsp:nvSpPr>
      <dsp:spPr>
        <a:xfrm>
          <a:off x="2343886" y="809212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270 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       </a:t>
          </a:r>
          <a:r>
            <a:rPr lang="tr-TR" sz="1600" kern="1200" dirty="0" err="1">
              <a:solidFill>
                <a:srgbClr val="1B449C"/>
              </a:solidFill>
              <a:latin typeface="+mn-lt"/>
            </a:rPr>
            <a:t>Students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2362781" y="828107"/>
        <a:ext cx="994399" cy="607328"/>
      </dsp:txXfrm>
    </dsp:sp>
    <dsp:sp modelId="{8A9BA576-46B6-FE47-844D-C419E591F39C}">
      <dsp:nvSpPr>
        <dsp:cNvPr id="0" name=""/>
        <dsp:cNvSpPr/>
      </dsp:nvSpPr>
      <dsp:spPr>
        <a:xfrm>
          <a:off x="2214862" y="647933"/>
          <a:ext cx="129023" cy="1290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236"/>
              </a:lnTo>
              <a:lnTo>
                <a:pt x="129023" y="12902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0B6EB-1D51-5D4D-A889-EBF2B0742C39}">
      <dsp:nvSpPr>
        <dsp:cNvPr id="0" name=""/>
        <dsp:cNvSpPr/>
      </dsp:nvSpPr>
      <dsp:spPr>
        <a:xfrm>
          <a:off x="2343886" y="1615610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0</a:t>
          </a:r>
          <a:endParaRPr lang="tr-TR" sz="1800" kern="1200" dirty="0" smtClean="0">
            <a:solidFill>
              <a:srgbClr val="1B449C"/>
            </a:solidFill>
            <a:latin typeface="+mn-lt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Alumni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2362781" y="1634505"/>
        <a:ext cx="994399" cy="607328"/>
      </dsp:txXfrm>
    </dsp:sp>
    <dsp:sp modelId="{8F5CBF82-DC95-4A0A-ABF6-18CFCFED523B}">
      <dsp:nvSpPr>
        <dsp:cNvPr id="0" name=""/>
        <dsp:cNvSpPr/>
      </dsp:nvSpPr>
      <dsp:spPr>
        <a:xfrm>
          <a:off x="2214862" y="647933"/>
          <a:ext cx="129023" cy="2096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6634"/>
              </a:lnTo>
              <a:lnTo>
                <a:pt x="129023" y="20966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75D09-C85A-4747-8BC5-3F7DE90DC221}">
      <dsp:nvSpPr>
        <dsp:cNvPr id="0" name=""/>
        <dsp:cNvSpPr/>
      </dsp:nvSpPr>
      <dsp:spPr>
        <a:xfrm>
          <a:off x="2343886" y="2422008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35</a:t>
          </a:r>
          <a:r>
            <a:rPr lang="tr-TR" sz="1800" kern="1200" dirty="0" smtClean="0">
              <a:solidFill>
                <a:srgbClr val="1B449C"/>
              </a:solidFill>
              <a:latin typeface="+mn-lt"/>
            </a:rPr>
            <a:t>   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               </a:t>
          </a:r>
          <a:r>
            <a:rPr lang="tr-TR" sz="1600" kern="1200" dirty="0" err="1">
              <a:solidFill>
                <a:srgbClr val="1B449C"/>
              </a:solidFill>
              <a:latin typeface="+mn-lt"/>
            </a:rPr>
            <a:t>Teaching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 err="1">
              <a:solidFill>
                <a:srgbClr val="1B449C"/>
              </a:solidFill>
              <a:latin typeface="+mn-lt"/>
            </a:rPr>
            <a:t>Staff</a:t>
          </a:r>
          <a:endParaRPr lang="tr-TR" sz="1600" kern="1200" dirty="0">
            <a:solidFill>
              <a:srgbClr val="C00000"/>
            </a:solidFill>
            <a:latin typeface="+mn-lt"/>
          </a:endParaRPr>
        </a:p>
      </dsp:txBody>
      <dsp:txXfrm>
        <a:off x="2362781" y="2440903"/>
        <a:ext cx="994399" cy="607328"/>
      </dsp:txXfrm>
    </dsp:sp>
    <dsp:sp modelId="{5CD77018-E9D5-504E-9C0E-562A7A6E4187}">
      <dsp:nvSpPr>
        <dsp:cNvPr id="0" name=""/>
        <dsp:cNvSpPr/>
      </dsp:nvSpPr>
      <dsp:spPr>
        <a:xfrm>
          <a:off x="2214862" y="647933"/>
          <a:ext cx="129023" cy="2903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3031"/>
              </a:lnTo>
              <a:lnTo>
                <a:pt x="129023" y="29030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A4231-26BA-0048-9C79-D85C9B2E5DE1}">
      <dsp:nvSpPr>
        <dsp:cNvPr id="0" name=""/>
        <dsp:cNvSpPr/>
      </dsp:nvSpPr>
      <dsp:spPr>
        <a:xfrm>
          <a:off x="2343886" y="3228406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baseline="0" dirty="0" smtClean="0">
              <a:solidFill>
                <a:srgbClr val="1B449C"/>
              </a:solidFill>
              <a:latin typeface="+mn-lt"/>
            </a:rPr>
            <a:t>17</a:t>
          </a:r>
          <a:r>
            <a:rPr lang="tr-TR" sz="1800" kern="1200" baseline="0" dirty="0" smtClean="0">
              <a:solidFill>
                <a:srgbClr val="1B449C"/>
              </a:solidFill>
              <a:latin typeface="+mn-lt"/>
            </a:rPr>
            <a:t>  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Tennure </a:t>
          </a: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Track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2362781" y="3247301"/>
        <a:ext cx="994399" cy="607328"/>
      </dsp:txXfrm>
    </dsp:sp>
    <dsp:sp modelId="{CC261D83-E80C-487F-A654-C28D2493C25D}">
      <dsp:nvSpPr>
        <dsp:cNvPr id="0" name=""/>
        <dsp:cNvSpPr/>
      </dsp:nvSpPr>
      <dsp:spPr>
        <a:xfrm>
          <a:off x="2214862" y="647933"/>
          <a:ext cx="129023" cy="3709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9429"/>
              </a:lnTo>
              <a:lnTo>
                <a:pt x="129023" y="37094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BF42E-CF1E-44BE-9F73-5A2990F0A02D}">
      <dsp:nvSpPr>
        <dsp:cNvPr id="0" name=""/>
        <dsp:cNvSpPr/>
      </dsp:nvSpPr>
      <dsp:spPr>
        <a:xfrm>
          <a:off x="2343886" y="4034803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3</a:t>
          </a:r>
          <a:r>
            <a:rPr lang="tr-TR" sz="16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 err="1">
              <a:solidFill>
                <a:srgbClr val="1B449C"/>
              </a:solidFill>
              <a:latin typeface="+mn-lt"/>
            </a:rPr>
            <a:t>Faculties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2362781" y="4053698"/>
        <a:ext cx="994399" cy="607328"/>
      </dsp:txXfrm>
    </dsp:sp>
    <dsp:sp modelId="{426289AB-C0EC-4586-9372-B7D3F2579E97}">
      <dsp:nvSpPr>
        <dsp:cNvPr id="0" name=""/>
        <dsp:cNvSpPr/>
      </dsp:nvSpPr>
      <dsp:spPr>
        <a:xfrm>
          <a:off x="2214862" y="647933"/>
          <a:ext cx="129023" cy="4515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5827"/>
              </a:lnTo>
              <a:lnTo>
                <a:pt x="129023" y="45158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790026-EEBC-4831-9E60-A32B46EFAF61}">
      <dsp:nvSpPr>
        <dsp:cNvPr id="0" name=""/>
        <dsp:cNvSpPr/>
      </dsp:nvSpPr>
      <dsp:spPr>
        <a:xfrm>
          <a:off x="2343886" y="4841201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6</a:t>
          </a:r>
          <a:r>
            <a:rPr lang="tr-TR" sz="1600" b="0" kern="1200" baseline="0" dirty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Depart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.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2362781" y="4860096"/>
        <a:ext cx="994399" cy="607328"/>
      </dsp:txXfrm>
    </dsp:sp>
    <dsp:sp modelId="{3F8F6ACF-1974-487C-89D5-D70B4C8D8E32}">
      <dsp:nvSpPr>
        <dsp:cNvPr id="0" name=""/>
        <dsp:cNvSpPr/>
      </dsp:nvSpPr>
      <dsp:spPr>
        <a:xfrm>
          <a:off x="3698634" y="2815"/>
          <a:ext cx="1290236" cy="645118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+mn-lt"/>
            </a:rPr>
            <a:t>2023</a:t>
          </a:r>
          <a:endParaRPr lang="tr-TR" sz="2800" b="1" kern="1200" dirty="0">
            <a:latin typeface="+mj-lt"/>
          </a:endParaRPr>
        </a:p>
      </dsp:txBody>
      <dsp:txXfrm>
        <a:off x="3717529" y="21710"/>
        <a:ext cx="1252446" cy="607328"/>
      </dsp:txXfrm>
    </dsp:sp>
    <dsp:sp modelId="{499E494E-7A60-4D62-9D0B-2E58C620C796}">
      <dsp:nvSpPr>
        <dsp:cNvPr id="0" name=""/>
        <dsp:cNvSpPr/>
      </dsp:nvSpPr>
      <dsp:spPr>
        <a:xfrm>
          <a:off x="3827658" y="647933"/>
          <a:ext cx="129023" cy="483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838"/>
              </a:lnTo>
              <a:lnTo>
                <a:pt x="129023" y="4838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11671-62AB-424E-8C5E-4729F9344787}">
      <dsp:nvSpPr>
        <dsp:cNvPr id="0" name=""/>
        <dsp:cNvSpPr/>
      </dsp:nvSpPr>
      <dsp:spPr>
        <a:xfrm>
          <a:off x="3956681" y="809212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5.605</a:t>
          </a:r>
          <a:r>
            <a:rPr lang="tr-TR" sz="1800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 err="1">
              <a:solidFill>
                <a:srgbClr val="1B449C"/>
              </a:solidFill>
              <a:latin typeface="+mn-lt"/>
            </a:rPr>
            <a:t>Students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3975576" y="828107"/>
        <a:ext cx="994399" cy="607328"/>
      </dsp:txXfrm>
    </dsp:sp>
    <dsp:sp modelId="{7D37CB94-ACB9-AD4E-AD4A-48D54F01FF9E}">
      <dsp:nvSpPr>
        <dsp:cNvPr id="0" name=""/>
        <dsp:cNvSpPr/>
      </dsp:nvSpPr>
      <dsp:spPr>
        <a:xfrm>
          <a:off x="3827658" y="647933"/>
          <a:ext cx="129023" cy="1290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236"/>
              </a:lnTo>
              <a:lnTo>
                <a:pt x="129023" y="12902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D66D09-DC2C-4C43-B98A-D5DFADE44AEF}">
      <dsp:nvSpPr>
        <dsp:cNvPr id="0" name=""/>
        <dsp:cNvSpPr/>
      </dsp:nvSpPr>
      <dsp:spPr>
        <a:xfrm>
          <a:off x="3956681" y="1615610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i="0" kern="1200" dirty="0" smtClean="0">
              <a:solidFill>
                <a:srgbClr val="1B449C"/>
              </a:solidFill>
            </a:rPr>
            <a:t>10.941 </a:t>
          </a: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Alumni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3975576" y="1634505"/>
        <a:ext cx="994399" cy="607328"/>
      </dsp:txXfrm>
    </dsp:sp>
    <dsp:sp modelId="{D45A6472-4C8B-4223-88E0-CCCC3598C8A6}">
      <dsp:nvSpPr>
        <dsp:cNvPr id="0" name=""/>
        <dsp:cNvSpPr/>
      </dsp:nvSpPr>
      <dsp:spPr>
        <a:xfrm>
          <a:off x="3827658" y="647933"/>
          <a:ext cx="129023" cy="2096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6634"/>
              </a:lnTo>
              <a:lnTo>
                <a:pt x="129023" y="20966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FDEC3-59F3-41EA-82F6-F5ECA0F3D62B}">
      <dsp:nvSpPr>
        <dsp:cNvPr id="0" name=""/>
        <dsp:cNvSpPr/>
      </dsp:nvSpPr>
      <dsp:spPr>
        <a:xfrm>
          <a:off x="3956681" y="2422008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348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                </a:t>
          </a: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Teaching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Staff</a:t>
          </a:r>
          <a:endParaRPr lang="tr-TR" sz="1600" kern="1200" dirty="0">
            <a:solidFill>
              <a:srgbClr val="C00000"/>
            </a:solidFill>
            <a:latin typeface="+mn-lt"/>
          </a:endParaRPr>
        </a:p>
      </dsp:txBody>
      <dsp:txXfrm>
        <a:off x="3975576" y="2440903"/>
        <a:ext cx="994399" cy="607328"/>
      </dsp:txXfrm>
    </dsp:sp>
    <dsp:sp modelId="{69AEE38E-CA6E-E34A-BE9E-6AA3D7F67E0E}">
      <dsp:nvSpPr>
        <dsp:cNvPr id="0" name=""/>
        <dsp:cNvSpPr/>
      </dsp:nvSpPr>
      <dsp:spPr>
        <a:xfrm>
          <a:off x="3827658" y="647933"/>
          <a:ext cx="129023" cy="2903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3031"/>
              </a:lnTo>
              <a:lnTo>
                <a:pt x="129023" y="29030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CEA6AE-21D3-0647-A7D7-12E7B8E96A1B}">
      <dsp:nvSpPr>
        <dsp:cNvPr id="0" name=""/>
        <dsp:cNvSpPr/>
      </dsp:nvSpPr>
      <dsp:spPr>
        <a:xfrm>
          <a:off x="3956681" y="3228406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</a:rPr>
            <a:t>226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 Tennure</a:t>
          </a:r>
          <a:r>
            <a:rPr lang="tr-TR" sz="1600" kern="1200" baseline="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baseline="0" dirty="0" err="1" smtClean="0">
              <a:solidFill>
                <a:srgbClr val="1B449C"/>
              </a:solidFill>
              <a:latin typeface="+mn-lt"/>
            </a:rPr>
            <a:t>Track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3975576" y="3247301"/>
        <a:ext cx="994399" cy="607328"/>
      </dsp:txXfrm>
    </dsp:sp>
    <dsp:sp modelId="{10EF32E0-B518-4BCD-A125-30216D79480A}">
      <dsp:nvSpPr>
        <dsp:cNvPr id="0" name=""/>
        <dsp:cNvSpPr/>
      </dsp:nvSpPr>
      <dsp:spPr>
        <a:xfrm>
          <a:off x="3827658" y="647933"/>
          <a:ext cx="129023" cy="3709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9429"/>
              </a:lnTo>
              <a:lnTo>
                <a:pt x="129023" y="37094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68011-EDB9-4F38-B0E5-92F97F087D86}">
      <dsp:nvSpPr>
        <dsp:cNvPr id="0" name=""/>
        <dsp:cNvSpPr/>
      </dsp:nvSpPr>
      <dsp:spPr>
        <a:xfrm>
          <a:off x="3956681" y="4034803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1B449C"/>
              </a:solidFill>
              <a:latin typeface="+mn-lt"/>
            </a:rPr>
            <a:t>6 </a:t>
          </a: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Faculties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b="1" kern="1200" dirty="0" smtClean="0">
              <a:solidFill>
                <a:srgbClr val="1B449C"/>
              </a:solidFill>
              <a:latin typeface="+mn-lt"/>
            </a:rPr>
            <a:t>4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Institutes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 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3975576" y="4053698"/>
        <a:ext cx="994399" cy="607328"/>
      </dsp:txXfrm>
    </dsp:sp>
    <dsp:sp modelId="{3D398144-B230-44EF-9C98-85A1F8D7ACD2}">
      <dsp:nvSpPr>
        <dsp:cNvPr id="0" name=""/>
        <dsp:cNvSpPr/>
      </dsp:nvSpPr>
      <dsp:spPr>
        <a:xfrm>
          <a:off x="3827658" y="647933"/>
          <a:ext cx="129023" cy="4515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5827"/>
              </a:lnTo>
              <a:lnTo>
                <a:pt x="129023" y="45158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1A4E4-A8E4-486B-94D6-B2B2EF4E8EBD}">
      <dsp:nvSpPr>
        <dsp:cNvPr id="0" name=""/>
        <dsp:cNvSpPr/>
      </dsp:nvSpPr>
      <dsp:spPr>
        <a:xfrm>
          <a:off x="3956681" y="4841201"/>
          <a:ext cx="1032189" cy="645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1B449C"/>
              </a:solidFill>
              <a:latin typeface="+mn-lt"/>
            </a:rPr>
            <a:t>22 </a:t>
          </a:r>
          <a:r>
            <a:rPr lang="tr-TR" sz="1600" kern="1200" dirty="0" err="1" smtClean="0">
              <a:solidFill>
                <a:srgbClr val="1B449C"/>
              </a:solidFill>
              <a:latin typeface="+mn-lt"/>
            </a:rPr>
            <a:t>Dept</a:t>
          </a:r>
          <a:r>
            <a:rPr lang="tr-TR" sz="1600" kern="1200" dirty="0" smtClean="0">
              <a:solidFill>
                <a:srgbClr val="1B449C"/>
              </a:solidFill>
              <a:latin typeface="+mn-lt"/>
            </a:rPr>
            <a:t>.</a:t>
          </a:r>
          <a:endParaRPr lang="tr-TR" sz="1600" kern="1200" dirty="0">
            <a:solidFill>
              <a:srgbClr val="1B449C"/>
            </a:solidFill>
            <a:latin typeface="+mn-lt"/>
          </a:endParaRPr>
        </a:p>
      </dsp:txBody>
      <dsp:txXfrm>
        <a:off x="3975576" y="4860096"/>
        <a:ext cx="994399" cy="6073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86881-2BE8-41A6-ACD8-0D60F7FFDAB2}">
      <dsp:nvSpPr>
        <dsp:cNvPr id="0" name=""/>
        <dsp:cNvSpPr/>
      </dsp:nvSpPr>
      <dsp:spPr>
        <a:xfrm>
          <a:off x="0" y="538979"/>
          <a:ext cx="856794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6DA4E-7A84-4659-8732-910DAC366347}">
      <dsp:nvSpPr>
        <dsp:cNvPr id="0" name=""/>
        <dsp:cNvSpPr/>
      </dsp:nvSpPr>
      <dsp:spPr>
        <a:xfrm>
          <a:off x="427978" y="35327"/>
          <a:ext cx="7980768" cy="710291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693" tIns="0" rIns="226693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2000" b="1" kern="1200" dirty="0" smtClean="0">
              <a:latin typeface="+mj-lt"/>
            </a:rPr>
            <a:t>ERASMUS +</a:t>
          </a:r>
          <a:endParaRPr lang="tr-TR" sz="2000" b="1" kern="1200" dirty="0">
            <a:latin typeface="+mj-lt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1800" kern="1200" dirty="0">
              <a:latin typeface="+mj-lt"/>
            </a:rPr>
            <a:t>- </a:t>
          </a:r>
          <a:r>
            <a:rPr lang="tr-TR" sz="1800" kern="1200" dirty="0" err="1">
              <a:latin typeface="+mj-lt"/>
            </a:rPr>
            <a:t>Work</a:t>
          </a:r>
          <a:r>
            <a:rPr lang="tr-TR" sz="1800" kern="1200" dirty="0">
              <a:latin typeface="+mj-lt"/>
            </a:rPr>
            <a:t> </a:t>
          </a:r>
          <a:r>
            <a:rPr lang="tr-TR" sz="1800" kern="1200" dirty="0" err="1">
              <a:latin typeface="+mj-lt"/>
            </a:rPr>
            <a:t>experience</a:t>
          </a:r>
          <a:r>
            <a:rPr lang="tr-TR" sz="1800" kern="1200" dirty="0">
              <a:latin typeface="+mj-lt"/>
            </a:rPr>
            <a:t> </a:t>
          </a:r>
          <a:r>
            <a:rPr lang="tr-TR" sz="1800" kern="1200" dirty="0" err="1">
              <a:latin typeface="+mj-lt"/>
            </a:rPr>
            <a:t>abroad</a:t>
          </a:r>
          <a:r>
            <a:rPr lang="tr-TR" sz="1800" kern="1200" dirty="0">
              <a:latin typeface="+mj-lt"/>
            </a:rPr>
            <a:t> </a:t>
          </a:r>
          <a:r>
            <a:rPr lang="tr-TR" sz="1800" kern="1200" dirty="0" err="1">
              <a:latin typeface="+mj-lt"/>
            </a:rPr>
            <a:t>with</a:t>
          </a:r>
          <a:r>
            <a:rPr lang="tr-TR" sz="1800" kern="1200" dirty="0">
              <a:latin typeface="+mj-lt"/>
            </a:rPr>
            <a:t> </a:t>
          </a:r>
          <a:r>
            <a:rPr lang="tr-TR" sz="1800" kern="1200" dirty="0" err="1">
              <a:latin typeface="+mj-lt"/>
            </a:rPr>
            <a:t>full</a:t>
          </a:r>
          <a:r>
            <a:rPr lang="tr-TR" sz="1800" kern="1200" dirty="0">
              <a:latin typeface="+mj-lt"/>
            </a:rPr>
            <a:t> </a:t>
          </a:r>
          <a:r>
            <a:rPr lang="tr-TR" sz="1800" kern="1200" dirty="0" err="1">
              <a:latin typeface="+mj-lt"/>
            </a:rPr>
            <a:t>grant</a:t>
          </a:r>
          <a:endParaRPr lang="tr-TR" sz="1800" kern="1200" dirty="0">
            <a:latin typeface="+mj-lt"/>
          </a:endParaRPr>
        </a:p>
      </dsp:txBody>
      <dsp:txXfrm>
        <a:off x="462652" y="70001"/>
        <a:ext cx="7911420" cy="640943"/>
      </dsp:txXfrm>
    </dsp:sp>
    <dsp:sp modelId="{00504DDB-CC65-4FFE-BE5C-28C4C45B3B8E}">
      <dsp:nvSpPr>
        <dsp:cNvPr id="0" name=""/>
        <dsp:cNvSpPr/>
      </dsp:nvSpPr>
      <dsp:spPr>
        <a:xfrm>
          <a:off x="0" y="1318245"/>
          <a:ext cx="856794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DE939-5C7A-46A8-82CA-5B0986E11963}">
      <dsp:nvSpPr>
        <dsp:cNvPr id="0" name=""/>
        <dsp:cNvSpPr/>
      </dsp:nvSpPr>
      <dsp:spPr>
        <a:xfrm>
          <a:off x="427978" y="967379"/>
          <a:ext cx="8017557" cy="557506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693" tIns="0" rIns="22669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2000" b="1" kern="1200" dirty="0" err="1">
              <a:latin typeface="+mj-lt"/>
            </a:rPr>
            <a:t>Bilateral</a:t>
          </a:r>
          <a:r>
            <a:rPr lang="tr-TR" sz="2000" b="1" kern="1200" dirty="0">
              <a:latin typeface="+mj-lt"/>
            </a:rPr>
            <a:t> </a:t>
          </a:r>
          <a:r>
            <a:rPr lang="tr-TR" sz="2000" b="1" kern="1200" dirty="0" err="1">
              <a:latin typeface="+mj-lt"/>
            </a:rPr>
            <a:t>Agreements</a:t>
          </a:r>
          <a:endParaRPr lang="tr-TR" sz="2000" b="1" kern="1200" dirty="0">
            <a:latin typeface="+mj-lt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r-TR" sz="1800" b="1" kern="1200" dirty="0">
              <a:latin typeface="+mj-lt"/>
            </a:rPr>
            <a:t>- </a:t>
          </a:r>
          <a:r>
            <a:rPr lang="tr-TR" sz="1800" b="0" kern="1200" dirty="0" err="1">
              <a:latin typeface="+mj-lt"/>
            </a:rPr>
            <a:t>Cooperation</a:t>
          </a:r>
          <a:r>
            <a:rPr lang="tr-TR" sz="1800" b="0" kern="1200" dirty="0">
              <a:latin typeface="+mj-lt"/>
            </a:rPr>
            <a:t> </a:t>
          </a:r>
          <a:r>
            <a:rPr lang="tr-TR" sz="1800" b="0" kern="1200" dirty="0" err="1">
              <a:latin typeface="+mj-lt"/>
            </a:rPr>
            <a:t>with</a:t>
          </a:r>
          <a:r>
            <a:rPr lang="tr-TR" sz="1800" b="0" kern="1200" dirty="0">
              <a:latin typeface="+mj-lt"/>
            </a:rPr>
            <a:t> </a:t>
          </a:r>
          <a:r>
            <a:rPr lang="tr-TR" sz="1800" b="0" kern="1200" dirty="0" smtClean="0">
              <a:latin typeface="+mj-lt"/>
            </a:rPr>
            <a:t>64 </a:t>
          </a:r>
          <a:r>
            <a:rPr lang="tr-TR" sz="1800" b="0" kern="1200" dirty="0" err="1" smtClean="0">
              <a:latin typeface="+mj-lt"/>
            </a:rPr>
            <a:t>Universities</a:t>
          </a:r>
          <a:r>
            <a:rPr lang="tr-TR" sz="1800" b="0" kern="1200" dirty="0" smtClean="0">
              <a:latin typeface="+mj-lt"/>
            </a:rPr>
            <a:t> </a:t>
          </a:r>
          <a:r>
            <a:rPr lang="tr-TR" sz="1800" b="0" kern="1200" dirty="0">
              <a:latin typeface="+mj-lt"/>
            </a:rPr>
            <a:t>(</a:t>
          </a:r>
          <a:r>
            <a:rPr lang="tr-TR" sz="1800" b="0" kern="1200" dirty="0" err="1">
              <a:latin typeface="+mj-lt"/>
            </a:rPr>
            <a:t>Erasmus</a:t>
          </a:r>
          <a:r>
            <a:rPr lang="tr-TR" sz="1800" b="0" kern="1200" dirty="0">
              <a:latin typeface="+mj-lt"/>
            </a:rPr>
            <a:t>) </a:t>
          </a:r>
          <a:r>
            <a:rPr lang="tr-TR" sz="1800" b="0" kern="1200" dirty="0" err="1">
              <a:latin typeface="+mj-lt"/>
            </a:rPr>
            <a:t>and</a:t>
          </a:r>
          <a:r>
            <a:rPr lang="tr-TR" sz="1800" b="0" kern="1200" dirty="0">
              <a:latin typeface="+mj-lt"/>
            </a:rPr>
            <a:t> </a:t>
          </a:r>
          <a:r>
            <a:rPr lang="tr-TR" sz="1800" b="0" kern="1200" dirty="0" err="1">
              <a:latin typeface="+mj-lt"/>
            </a:rPr>
            <a:t>various</a:t>
          </a:r>
          <a:r>
            <a:rPr lang="tr-TR" sz="1800" b="0" kern="1200" dirty="0">
              <a:latin typeface="+mj-lt"/>
            </a:rPr>
            <a:t> </a:t>
          </a:r>
          <a:r>
            <a:rPr lang="tr-TR" sz="1800" b="0" kern="1200" dirty="0" err="1">
              <a:latin typeface="+mj-lt"/>
            </a:rPr>
            <a:t>other</a:t>
          </a:r>
          <a:r>
            <a:rPr lang="tr-TR" sz="1800" b="0" kern="1200" dirty="0">
              <a:latin typeface="+mj-lt"/>
            </a:rPr>
            <a:t> </a:t>
          </a:r>
          <a:r>
            <a:rPr lang="tr-TR" sz="1800" b="0" kern="1200" dirty="0" err="1">
              <a:latin typeface="+mj-lt"/>
            </a:rPr>
            <a:t>institutions</a:t>
          </a:r>
          <a:endParaRPr lang="tr-TR" sz="1800" b="0" kern="1200" dirty="0">
            <a:latin typeface="+mj-lt"/>
          </a:endParaRPr>
        </a:p>
      </dsp:txBody>
      <dsp:txXfrm>
        <a:off x="455193" y="994594"/>
        <a:ext cx="7963127" cy="5030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9E411-B203-48AD-A6BA-D0C068A381DD}">
      <dsp:nvSpPr>
        <dsp:cNvPr id="0" name=""/>
        <dsp:cNvSpPr/>
      </dsp:nvSpPr>
      <dsp:spPr>
        <a:xfrm>
          <a:off x="0" y="0"/>
          <a:ext cx="408692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FDB213-AC6B-44A2-ABA9-7A9B42C79518}">
      <dsp:nvSpPr>
        <dsp:cNvPr id="0" name=""/>
        <dsp:cNvSpPr/>
      </dsp:nvSpPr>
      <dsp:spPr>
        <a:xfrm>
          <a:off x="0" y="0"/>
          <a:ext cx="4086923" cy="108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Energy</a:t>
          </a:r>
          <a:endParaRPr lang="en-US" sz="2800" b="1" kern="1200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0"/>
        <a:ext cx="4086923" cy="1089726"/>
      </dsp:txXfrm>
    </dsp:sp>
    <dsp:sp modelId="{501F5598-0A74-4D9A-9E59-58A0584A4BB4}">
      <dsp:nvSpPr>
        <dsp:cNvPr id="0" name=""/>
        <dsp:cNvSpPr/>
      </dsp:nvSpPr>
      <dsp:spPr>
        <a:xfrm>
          <a:off x="0" y="1089726"/>
          <a:ext cx="408692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7C2B18-DCB4-4089-8964-25E2EA985B7C}">
      <dsp:nvSpPr>
        <dsp:cNvPr id="0" name=""/>
        <dsp:cNvSpPr/>
      </dsp:nvSpPr>
      <dsp:spPr>
        <a:xfrm>
          <a:off x="0" y="1089726"/>
          <a:ext cx="4086923" cy="108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 err="1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Defence</a:t>
          </a:r>
          <a:r>
            <a:rPr lang="tr-TR" sz="2800" b="1" kern="1200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 err="1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Industry</a:t>
          </a:r>
          <a:endParaRPr lang="en-US" sz="2800" b="1" kern="1200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1089726"/>
        <a:ext cx="4086923" cy="1089726"/>
      </dsp:txXfrm>
    </dsp:sp>
    <dsp:sp modelId="{EABDAF78-2CB3-481D-BA4C-CE1222C1AF6E}">
      <dsp:nvSpPr>
        <dsp:cNvPr id="0" name=""/>
        <dsp:cNvSpPr/>
      </dsp:nvSpPr>
      <dsp:spPr>
        <a:xfrm>
          <a:off x="0" y="2179452"/>
          <a:ext cx="408692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509A73-4916-49E4-A1B5-22BFE9C34058}">
      <dsp:nvSpPr>
        <dsp:cNvPr id="0" name=""/>
        <dsp:cNvSpPr/>
      </dsp:nvSpPr>
      <dsp:spPr>
        <a:xfrm>
          <a:off x="0" y="2179452"/>
          <a:ext cx="4086923" cy="108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noProof="0" dirty="0" err="1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Medical</a:t>
          </a:r>
          <a:endParaRPr lang="en-US" sz="2000" b="1" kern="1200" noProof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2179452"/>
        <a:ext cx="4086923" cy="1089726"/>
      </dsp:txXfrm>
    </dsp:sp>
    <dsp:sp modelId="{78B9EAC4-F0B0-4A5D-AF92-889C33F34644}">
      <dsp:nvSpPr>
        <dsp:cNvPr id="0" name=""/>
        <dsp:cNvSpPr/>
      </dsp:nvSpPr>
      <dsp:spPr>
        <a:xfrm>
          <a:off x="0" y="3269178"/>
          <a:ext cx="408692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075243-99A0-44A3-B716-DF2684B4576D}">
      <dsp:nvSpPr>
        <dsp:cNvPr id="0" name=""/>
        <dsp:cNvSpPr/>
      </dsp:nvSpPr>
      <dsp:spPr>
        <a:xfrm>
          <a:off x="0" y="3269178"/>
          <a:ext cx="4086923" cy="108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Information</a:t>
          </a:r>
          <a:r>
            <a:rPr lang="en-US" sz="2800" b="1" kern="1200" noProof="0" dirty="0" smtClean="0">
              <a:solidFill>
                <a:srgbClr val="1B449C"/>
              </a:solidFill>
              <a:latin typeface="+mj-lt"/>
            </a:rPr>
            <a:t> </a:t>
          </a:r>
          <a:endParaRPr lang="tr-TR" sz="2800" b="1" kern="1200" noProof="0" dirty="0" smtClean="0">
            <a:solidFill>
              <a:srgbClr val="1B449C"/>
            </a:solidFill>
            <a:latin typeface="+mj-lt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Technologies</a:t>
          </a:r>
          <a:endParaRPr lang="en-US" sz="2800" b="1" kern="1200" noProof="0" dirty="0">
            <a:solidFill>
              <a:srgbClr val="1B449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3269178"/>
        <a:ext cx="4086923" cy="10897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469F3-B45F-41D1-BAB8-45A2AA573B45}">
      <dsp:nvSpPr>
        <dsp:cNvPr id="0" name=""/>
        <dsp:cNvSpPr/>
      </dsp:nvSpPr>
      <dsp:spPr>
        <a:xfrm>
          <a:off x="0" y="15475"/>
          <a:ext cx="7710665" cy="1010880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latin typeface="+mj-lt"/>
            </a:rPr>
            <a:t># of </a:t>
          </a:r>
          <a:r>
            <a:rPr lang="tr-TR" sz="2800" b="1" kern="1200" dirty="0" err="1">
              <a:latin typeface="+mj-lt"/>
            </a:rPr>
            <a:t>Indexed</a:t>
          </a:r>
          <a:r>
            <a:rPr lang="tr-TR" sz="2800" b="1" kern="1200" dirty="0">
              <a:latin typeface="+mj-lt"/>
            </a:rPr>
            <a:t> </a:t>
          </a:r>
          <a:r>
            <a:rPr lang="tr-TR" sz="2800" b="1" kern="1200" dirty="0" err="1">
              <a:latin typeface="+mj-lt"/>
            </a:rPr>
            <a:t>Scientific</a:t>
          </a:r>
          <a:r>
            <a:rPr lang="tr-TR" sz="2800" b="1" kern="1200" dirty="0">
              <a:latin typeface="+mj-lt"/>
            </a:rPr>
            <a:t> Publications : </a:t>
          </a:r>
          <a:r>
            <a:rPr lang="tr-TR" sz="2800" b="1" kern="1200" dirty="0" smtClean="0">
              <a:latin typeface="+mj-lt"/>
            </a:rPr>
            <a:t>5.302</a:t>
          </a:r>
          <a:endParaRPr lang="tr-TR" sz="2800" b="1" kern="1200" dirty="0">
            <a:latin typeface="+mj-lt"/>
          </a:endParaRPr>
        </a:p>
      </dsp:txBody>
      <dsp:txXfrm>
        <a:off x="49347" y="64822"/>
        <a:ext cx="7611971" cy="912186"/>
      </dsp:txXfrm>
    </dsp:sp>
    <dsp:sp modelId="{E883BD78-780A-4D77-A8A3-BC7CD006F0F4}">
      <dsp:nvSpPr>
        <dsp:cNvPr id="0" name=""/>
        <dsp:cNvSpPr/>
      </dsp:nvSpPr>
      <dsp:spPr>
        <a:xfrm>
          <a:off x="0" y="1197351"/>
          <a:ext cx="7710665" cy="1010880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latin typeface="+mj-lt"/>
            </a:rPr>
            <a:t># </a:t>
          </a:r>
          <a:r>
            <a:rPr lang="tr-TR" sz="2800" b="1" kern="1200" dirty="0" smtClean="0">
              <a:latin typeface="+mj-lt"/>
            </a:rPr>
            <a:t>of </a:t>
          </a:r>
          <a:r>
            <a:rPr lang="tr-TR" sz="2800" b="1" kern="1200" dirty="0" err="1" smtClean="0">
              <a:latin typeface="+mj-lt"/>
            </a:rPr>
            <a:t>Projects</a:t>
          </a:r>
          <a:r>
            <a:rPr lang="tr-TR" sz="2800" b="1" kern="1200" dirty="0" smtClean="0">
              <a:latin typeface="+mj-lt"/>
            </a:rPr>
            <a:t>: 428</a:t>
          </a:r>
          <a:r>
            <a:rPr lang="tr-TR" sz="3600" b="1" kern="1200" dirty="0" smtClean="0">
              <a:latin typeface="+mj-lt"/>
            </a:rPr>
            <a:t> </a:t>
          </a:r>
          <a:r>
            <a:rPr lang="tr-TR" sz="1600" b="1" kern="1200" dirty="0" smtClean="0">
              <a:latin typeface="+mj-lt"/>
            </a:rPr>
            <a:t>(</a:t>
          </a:r>
          <a:r>
            <a:rPr lang="tr-TR" sz="1600" b="1" kern="1200" dirty="0" err="1" smtClean="0">
              <a:latin typeface="+mj-lt"/>
            </a:rPr>
            <a:t>ongoing</a:t>
          </a:r>
          <a:r>
            <a:rPr lang="tr-TR" sz="1600" b="1" kern="1200" dirty="0" smtClean="0">
              <a:latin typeface="+mj-lt"/>
            </a:rPr>
            <a:t> </a:t>
          </a:r>
          <a:r>
            <a:rPr lang="tr-TR" sz="1600" b="1" kern="1200" dirty="0" err="1" smtClean="0">
              <a:latin typeface="+mj-lt"/>
            </a:rPr>
            <a:t>and</a:t>
          </a:r>
          <a:r>
            <a:rPr lang="tr-TR" sz="1600" b="1" kern="1200" dirty="0" smtClean="0">
              <a:latin typeface="+mj-lt"/>
            </a:rPr>
            <a:t> </a:t>
          </a:r>
          <a:r>
            <a:rPr lang="tr-TR" sz="1600" b="1" kern="1200" dirty="0" err="1" smtClean="0">
              <a:latin typeface="+mj-lt"/>
            </a:rPr>
            <a:t>finalized</a:t>
          </a:r>
          <a:r>
            <a:rPr lang="tr-TR" sz="1600" b="1" kern="1200" dirty="0" smtClean="0">
              <a:latin typeface="+mj-lt"/>
            </a:rPr>
            <a:t>)</a:t>
          </a:r>
          <a:endParaRPr lang="tr-TR" sz="2800" b="1" kern="1200" dirty="0">
            <a:latin typeface="+mj-lt"/>
          </a:endParaRPr>
        </a:p>
      </dsp:txBody>
      <dsp:txXfrm>
        <a:off x="49347" y="1246698"/>
        <a:ext cx="7611971" cy="9121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D97F8-284B-4533-B22E-7F69FD73B710}">
      <dsp:nvSpPr>
        <dsp:cNvPr id="0" name=""/>
        <dsp:cNvSpPr/>
      </dsp:nvSpPr>
      <dsp:spPr>
        <a:xfrm>
          <a:off x="0" y="502"/>
          <a:ext cx="8687578" cy="515185"/>
        </a:xfrm>
        <a:prstGeom prst="roundRect">
          <a:avLst/>
        </a:prstGeom>
        <a:noFill/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1.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Energy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Studies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and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Application Center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25651"/>
        <a:ext cx="8637280" cy="464887"/>
      </dsp:txXfrm>
    </dsp:sp>
    <dsp:sp modelId="{6380C936-F8CF-4873-9935-A2C8573648CF}">
      <dsp:nvSpPr>
        <dsp:cNvPr id="0" name=""/>
        <dsp:cNvSpPr/>
      </dsp:nvSpPr>
      <dsp:spPr>
        <a:xfrm>
          <a:off x="0" y="525025"/>
          <a:ext cx="8687578" cy="515185"/>
        </a:xfrm>
        <a:prstGeom prst="roundRect">
          <a:avLst/>
        </a:prstGeom>
        <a:noFill/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2. TOBB ETÜ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Hydro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Energy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Center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550174"/>
        <a:ext cx="8637280" cy="464887"/>
      </dsp:txXfrm>
    </dsp:sp>
    <dsp:sp modelId="{DD440A6D-9F53-48F4-9BD0-47176A990902}">
      <dsp:nvSpPr>
        <dsp:cNvPr id="0" name=""/>
        <dsp:cNvSpPr/>
      </dsp:nvSpPr>
      <dsp:spPr>
        <a:xfrm>
          <a:off x="0" y="1049548"/>
          <a:ext cx="8687578" cy="5151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F18A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3.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The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Social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Policy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Center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1074697"/>
        <a:ext cx="8637280" cy="464887"/>
      </dsp:txXfrm>
    </dsp:sp>
    <dsp:sp modelId="{07D0B79A-80AD-4651-9FCB-2C98A19A80C8}">
      <dsp:nvSpPr>
        <dsp:cNvPr id="0" name=""/>
        <dsp:cNvSpPr/>
      </dsp:nvSpPr>
      <dsp:spPr>
        <a:xfrm>
          <a:off x="0" y="1574071"/>
          <a:ext cx="8687578" cy="5151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4.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Medical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Equipment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Design Center (TOBB ETÜ MEDEC)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1599220"/>
        <a:ext cx="8637280" cy="464887"/>
      </dsp:txXfrm>
    </dsp:sp>
    <dsp:sp modelId="{C7C4EBEC-B4B4-4D66-A0A0-2B4CB2095270}">
      <dsp:nvSpPr>
        <dsp:cNvPr id="0" name=""/>
        <dsp:cNvSpPr/>
      </dsp:nvSpPr>
      <dsp:spPr>
        <a:xfrm>
          <a:off x="0" y="2098594"/>
          <a:ext cx="8687578" cy="5151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rgbClr val="1B449C"/>
              </a:solidFill>
              <a:latin typeface="+mn-lt"/>
            </a:rPr>
            <a:t>5.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Health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Education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and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Application Center (TOBB ETÜ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Hospital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)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2123743"/>
        <a:ext cx="8637280" cy="464887"/>
      </dsp:txXfrm>
    </dsp:sp>
    <dsp:sp modelId="{B09D48D3-C5A6-4ABD-84CB-A3A3C9287622}">
      <dsp:nvSpPr>
        <dsp:cNvPr id="0" name=""/>
        <dsp:cNvSpPr/>
      </dsp:nvSpPr>
      <dsp:spPr>
        <a:xfrm>
          <a:off x="0" y="2623117"/>
          <a:ext cx="8687578" cy="5151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6.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Eurasian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Studies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and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Application Center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2648266"/>
        <a:ext cx="8637280" cy="464887"/>
      </dsp:txXfrm>
    </dsp:sp>
    <dsp:sp modelId="{CB4820B0-19B8-4B73-AFE1-0D03AA7816B1}">
      <dsp:nvSpPr>
        <dsp:cNvPr id="0" name=""/>
        <dsp:cNvSpPr/>
      </dsp:nvSpPr>
      <dsp:spPr>
        <a:xfrm>
          <a:off x="0" y="3147640"/>
          <a:ext cx="8687578" cy="5151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7.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Continuing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Education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Research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and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Application Center (TOBB ETÜ SEM)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3172789"/>
        <a:ext cx="8637280" cy="464887"/>
      </dsp:txXfrm>
    </dsp:sp>
    <dsp:sp modelId="{C6507F17-738D-4F84-B7C6-79AC8BBE42FC}">
      <dsp:nvSpPr>
        <dsp:cNvPr id="0" name=""/>
        <dsp:cNvSpPr/>
      </dsp:nvSpPr>
      <dsp:spPr>
        <a:xfrm>
          <a:off x="0" y="3672163"/>
          <a:ext cx="8687578" cy="5151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8. T</a:t>
          </a:r>
          <a:r>
            <a:rPr lang="en-US" sz="2000" b="1" kern="1200" dirty="0" err="1" smtClean="0">
              <a:solidFill>
                <a:srgbClr val="1B449C"/>
              </a:solidFill>
              <a:latin typeface="+mn-lt"/>
            </a:rPr>
            <a:t>urkish</a:t>
          </a:r>
          <a:r>
            <a:rPr lang="en-US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I</a:t>
          </a:r>
          <a:r>
            <a:rPr lang="en-US" sz="2000" b="1" kern="1200" dirty="0" err="1" smtClean="0">
              <a:solidFill>
                <a:srgbClr val="1B449C"/>
              </a:solidFill>
              <a:latin typeface="+mn-lt"/>
            </a:rPr>
            <a:t>ndustr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ial</a:t>
          </a:r>
          <a:r>
            <a:rPr lang="en-US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C</a:t>
          </a:r>
          <a:r>
            <a:rPr lang="en-US" sz="2000" b="1" kern="1200" dirty="0" err="1" smtClean="0">
              <a:solidFill>
                <a:srgbClr val="1B449C"/>
              </a:solidFill>
              <a:latin typeface="+mn-lt"/>
            </a:rPr>
            <a:t>ompetition</a:t>
          </a:r>
          <a:r>
            <a:rPr lang="en-US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R</a:t>
          </a:r>
          <a:r>
            <a:rPr lang="en-US" sz="2000" b="1" kern="1200" dirty="0" err="1" smtClean="0">
              <a:solidFill>
                <a:srgbClr val="1B449C"/>
              </a:solidFill>
              <a:latin typeface="+mn-lt"/>
            </a:rPr>
            <a:t>esearch</a:t>
          </a:r>
          <a:r>
            <a:rPr lang="en-US" sz="2000" b="1" kern="1200" dirty="0" smtClean="0">
              <a:solidFill>
                <a:srgbClr val="1B449C"/>
              </a:solidFill>
              <a:latin typeface="+mn-lt"/>
            </a:rPr>
            <a:t> and 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A</a:t>
          </a:r>
          <a:r>
            <a:rPr lang="en-US" sz="2000" b="1" kern="1200" dirty="0" err="1" smtClean="0">
              <a:solidFill>
                <a:srgbClr val="1B449C"/>
              </a:solidFill>
              <a:latin typeface="+mn-lt"/>
            </a:rPr>
            <a:t>pplication</a:t>
          </a:r>
          <a:r>
            <a:rPr lang="en-US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C</a:t>
          </a:r>
          <a:r>
            <a:rPr lang="en-US" sz="2000" b="1" kern="1200" dirty="0" err="1" smtClean="0">
              <a:solidFill>
                <a:srgbClr val="1B449C"/>
              </a:solidFill>
              <a:latin typeface="+mn-lt"/>
            </a:rPr>
            <a:t>en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t</a:t>
          </a:r>
          <a:r>
            <a:rPr lang="en-US" sz="2000" b="1" kern="1200" dirty="0" err="1" smtClean="0">
              <a:solidFill>
                <a:srgbClr val="1B449C"/>
              </a:solidFill>
              <a:latin typeface="+mn-lt"/>
            </a:rPr>
            <a:t>er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3697312"/>
        <a:ext cx="8637280" cy="464887"/>
      </dsp:txXfrm>
    </dsp:sp>
    <dsp:sp modelId="{4AEBE75A-2929-4633-A919-77E7AB4C816B}">
      <dsp:nvSpPr>
        <dsp:cNvPr id="0" name=""/>
        <dsp:cNvSpPr/>
      </dsp:nvSpPr>
      <dsp:spPr>
        <a:xfrm>
          <a:off x="0" y="4196687"/>
          <a:ext cx="8687578" cy="5151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F18A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9.</a:t>
          </a:r>
          <a:r>
            <a:rPr lang="tr-TR" sz="2000" b="1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smtClean="0">
              <a:solidFill>
                <a:srgbClr val="1B449C"/>
              </a:solidFill>
              <a:latin typeface="+mn-lt"/>
            </a:rPr>
            <a:t>Turkish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en-US" sz="2000" b="1" kern="1200" dirty="0" smtClean="0">
              <a:solidFill>
                <a:srgbClr val="1B449C"/>
              </a:solidFill>
              <a:latin typeface="+mn-lt"/>
            </a:rPr>
            <a:t>Language Teaching, Research and Application Cent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e</a:t>
          </a:r>
          <a:r>
            <a:rPr lang="en-US" sz="2000" b="1" kern="1200" dirty="0" smtClean="0">
              <a:solidFill>
                <a:srgbClr val="1B449C"/>
              </a:solidFill>
              <a:latin typeface="+mn-lt"/>
            </a:rPr>
            <a:t>r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(TOBB ETÜ TÖMER)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4221836"/>
        <a:ext cx="8637280" cy="464887"/>
      </dsp:txXfrm>
    </dsp:sp>
    <dsp:sp modelId="{16A3F43B-30FC-4667-9FCF-8E5E7084D966}">
      <dsp:nvSpPr>
        <dsp:cNvPr id="0" name=""/>
        <dsp:cNvSpPr/>
      </dsp:nvSpPr>
      <dsp:spPr>
        <a:xfrm>
          <a:off x="0" y="4721210"/>
          <a:ext cx="8687578" cy="5151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10.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Dispute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</a:t>
          </a:r>
          <a:r>
            <a:rPr lang="tr-TR" sz="2000" b="1" kern="1200" dirty="0" err="1" smtClean="0">
              <a:solidFill>
                <a:srgbClr val="1B449C"/>
              </a:solidFill>
              <a:latin typeface="+mn-lt"/>
            </a:rPr>
            <a:t>Resolution</a:t>
          </a:r>
          <a:r>
            <a:rPr lang="tr-TR" sz="2000" b="1" kern="1200" dirty="0" smtClean="0">
              <a:solidFill>
                <a:srgbClr val="1B449C"/>
              </a:solidFill>
              <a:latin typeface="+mn-lt"/>
            </a:rPr>
            <a:t> Center (TOBB ETÜ UYUM)</a:t>
          </a:r>
          <a:endParaRPr lang="tr-TR" sz="2000" b="1" kern="1200" dirty="0">
            <a:solidFill>
              <a:srgbClr val="1B449C"/>
            </a:solidFill>
            <a:latin typeface="+mn-lt"/>
          </a:endParaRPr>
        </a:p>
      </dsp:txBody>
      <dsp:txXfrm>
        <a:off x="25149" y="4746359"/>
        <a:ext cx="8637280" cy="4648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0B442-210D-404F-8BDE-7F888ECE7A15}">
      <dsp:nvSpPr>
        <dsp:cNvPr id="0" name=""/>
        <dsp:cNvSpPr/>
      </dsp:nvSpPr>
      <dsp:spPr>
        <a:xfrm>
          <a:off x="1074" y="859943"/>
          <a:ext cx="2094661" cy="209466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276" tIns="20320" rIns="11527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1B449C"/>
              </a:solidFill>
            </a:rPr>
            <a:t>Project </a:t>
          </a:r>
          <a:r>
            <a:rPr lang="tr-TR" sz="1600" b="1" kern="1200" dirty="0" smtClean="0">
              <a:solidFill>
                <a:srgbClr val="1B449C"/>
              </a:solidFill>
            </a:rPr>
            <a:t>Management</a:t>
          </a:r>
          <a:endParaRPr lang="en-US" sz="1600" b="1" kern="1200" dirty="0">
            <a:solidFill>
              <a:srgbClr val="1B449C"/>
            </a:solidFill>
          </a:endParaRPr>
        </a:p>
      </dsp:txBody>
      <dsp:txXfrm>
        <a:off x="307830" y="1166699"/>
        <a:ext cx="1481149" cy="1481149"/>
      </dsp:txXfrm>
    </dsp:sp>
    <dsp:sp modelId="{31069EBA-89CC-4246-A828-6F7163C3676F}">
      <dsp:nvSpPr>
        <dsp:cNvPr id="0" name=""/>
        <dsp:cNvSpPr/>
      </dsp:nvSpPr>
      <dsp:spPr>
        <a:xfrm>
          <a:off x="1676803" y="859943"/>
          <a:ext cx="2094661" cy="209466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276" tIns="20320" rIns="11527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rgbClr val="1B449C"/>
            </a:solidFill>
          </a:endParaRPr>
        </a:p>
      </dsp:txBody>
      <dsp:txXfrm>
        <a:off x="1983559" y="1166699"/>
        <a:ext cx="1481149" cy="1481149"/>
      </dsp:txXfrm>
    </dsp:sp>
    <dsp:sp modelId="{8A280F6A-50BB-C646-8851-EF464DB8AEA7}">
      <dsp:nvSpPr>
        <dsp:cNvPr id="0" name=""/>
        <dsp:cNvSpPr/>
      </dsp:nvSpPr>
      <dsp:spPr>
        <a:xfrm>
          <a:off x="3352532" y="859943"/>
          <a:ext cx="2094661" cy="209466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276" tIns="20320" rIns="11527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rgbClr val="1B449C"/>
            </a:solidFill>
          </a:endParaRPr>
        </a:p>
      </dsp:txBody>
      <dsp:txXfrm>
        <a:off x="3659288" y="1166699"/>
        <a:ext cx="1481149" cy="1481149"/>
      </dsp:txXfrm>
    </dsp:sp>
    <dsp:sp modelId="{B77FC5DD-FA26-7A4E-BDE7-8DAA1DB5C27E}">
      <dsp:nvSpPr>
        <dsp:cNvPr id="0" name=""/>
        <dsp:cNvSpPr/>
      </dsp:nvSpPr>
      <dsp:spPr>
        <a:xfrm>
          <a:off x="5028261" y="859943"/>
          <a:ext cx="2094661" cy="209466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276" tIns="20320" rIns="11527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rgbClr val="1B449C"/>
            </a:solidFill>
          </a:endParaRPr>
        </a:p>
      </dsp:txBody>
      <dsp:txXfrm>
        <a:off x="5335017" y="1166699"/>
        <a:ext cx="1481149" cy="1481149"/>
      </dsp:txXfrm>
    </dsp:sp>
    <dsp:sp modelId="{D5EF309F-B1D5-4F48-AD59-1FD735B599A3}">
      <dsp:nvSpPr>
        <dsp:cNvPr id="0" name=""/>
        <dsp:cNvSpPr/>
      </dsp:nvSpPr>
      <dsp:spPr>
        <a:xfrm>
          <a:off x="6703990" y="859943"/>
          <a:ext cx="2094661" cy="209466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276" tIns="20320" rIns="11527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rgbClr val="1B449C"/>
            </a:solidFill>
          </a:endParaRPr>
        </a:p>
      </dsp:txBody>
      <dsp:txXfrm>
        <a:off x="7010746" y="1166699"/>
        <a:ext cx="1481149" cy="148114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B88F6-3E7A-EC44-A330-9A7DFDDF2FD3}">
      <dsp:nvSpPr>
        <dsp:cNvPr id="0" name=""/>
        <dsp:cNvSpPr/>
      </dsp:nvSpPr>
      <dsp:spPr>
        <a:xfrm>
          <a:off x="2256698" y="1608116"/>
          <a:ext cx="1763835" cy="1768536"/>
        </a:xfrm>
        <a:prstGeom prst="ellipse">
          <a:avLst/>
        </a:prstGeom>
        <a:gradFill rotWithShape="0">
          <a:gsLst>
            <a:gs pos="100000">
              <a:srgbClr val="1B449C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Entrepreneurs</a:t>
          </a:r>
          <a:endParaRPr lang="en-US" sz="1600" b="1" kern="1200" dirty="0"/>
        </a:p>
      </dsp:txBody>
      <dsp:txXfrm>
        <a:off x="2515006" y="1867112"/>
        <a:ext cx="1247219" cy="1250544"/>
      </dsp:txXfrm>
    </dsp:sp>
    <dsp:sp modelId="{99C20F17-DCA1-B141-96CB-79F262E13AEA}">
      <dsp:nvSpPr>
        <dsp:cNvPr id="0" name=""/>
        <dsp:cNvSpPr/>
      </dsp:nvSpPr>
      <dsp:spPr>
        <a:xfrm rot="16200000">
          <a:off x="3029713" y="1479505"/>
          <a:ext cx="217804" cy="39416"/>
        </a:xfrm>
        <a:custGeom>
          <a:avLst/>
          <a:gdLst/>
          <a:ahLst/>
          <a:cxnLst/>
          <a:rect l="0" t="0" r="0" b="0"/>
          <a:pathLst>
            <a:path>
              <a:moveTo>
                <a:pt x="0" y="19708"/>
              </a:moveTo>
              <a:lnTo>
                <a:pt x="217804" y="1970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33170" y="1493768"/>
        <a:ext cx="10890" cy="10890"/>
      </dsp:txXfrm>
    </dsp:sp>
    <dsp:sp modelId="{FF4B6FBE-BC5A-B546-B35D-5359E2384BE0}">
      <dsp:nvSpPr>
        <dsp:cNvPr id="0" name=""/>
        <dsp:cNvSpPr/>
      </dsp:nvSpPr>
      <dsp:spPr>
        <a:xfrm>
          <a:off x="2451325" y="15730"/>
          <a:ext cx="1374581" cy="1374581"/>
        </a:xfrm>
        <a:prstGeom prst="ellipse">
          <a:avLst/>
        </a:prstGeom>
        <a:gradFill rotWithShape="0">
          <a:gsLst>
            <a:gs pos="100000">
              <a:srgbClr val="1B449C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Universities</a:t>
          </a:r>
          <a:endParaRPr lang="en-US" sz="1400" kern="1200" dirty="0"/>
        </a:p>
      </dsp:txBody>
      <dsp:txXfrm>
        <a:off x="2652628" y="217033"/>
        <a:ext cx="971975" cy="971975"/>
      </dsp:txXfrm>
    </dsp:sp>
    <dsp:sp modelId="{87718F2E-A551-A348-B9ED-33050E7C9FD2}">
      <dsp:nvSpPr>
        <dsp:cNvPr id="0" name=""/>
        <dsp:cNvSpPr/>
      </dsp:nvSpPr>
      <dsp:spPr>
        <a:xfrm rot="1800000">
          <a:off x="3888178" y="2968820"/>
          <a:ext cx="219569" cy="39416"/>
        </a:xfrm>
        <a:custGeom>
          <a:avLst/>
          <a:gdLst/>
          <a:ahLst/>
          <a:cxnLst/>
          <a:rect l="0" t="0" r="0" b="0"/>
          <a:pathLst>
            <a:path>
              <a:moveTo>
                <a:pt x="0" y="19708"/>
              </a:moveTo>
              <a:lnTo>
                <a:pt x="219569" y="1970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92473" y="2983039"/>
        <a:ext cx="10978" cy="10978"/>
      </dsp:txXfrm>
    </dsp:sp>
    <dsp:sp modelId="{2009EFAC-F0D1-8842-8A58-8FDFA3677A06}">
      <dsp:nvSpPr>
        <dsp:cNvPr id="0" name=""/>
        <dsp:cNvSpPr/>
      </dsp:nvSpPr>
      <dsp:spPr>
        <a:xfrm>
          <a:off x="4000959" y="2699775"/>
          <a:ext cx="1374581" cy="1374581"/>
        </a:xfrm>
        <a:prstGeom prst="ellipse">
          <a:avLst/>
        </a:prstGeom>
        <a:gradFill rotWithShape="0">
          <a:gsLst>
            <a:gs pos="0">
              <a:srgbClr val="1B449C"/>
            </a:gs>
            <a:gs pos="100000">
              <a:srgbClr val="1B449C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Relevant Public Institutions</a:t>
          </a:r>
          <a:endParaRPr lang="en-US" sz="1400" kern="1200" dirty="0"/>
        </a:p>
      </dsp:txBody>
      <dsp:txXfrm>
        <a:off x="4202262" y="2901078"/>
        <a:ext cx="971975" cy="971975"/>
      </dsp:txXfrm>
    </dsp:sp>
    <dsp:sp modelId="{FC730B81-0E8C-284C-BF76-C4DE4C399145}">
      <dsp:nvSpPr>
        <dsp:cNvPr id="0" name=""/>
        <dsp:cNvSpPr/>
      </dsp:nvSpPr>
      <dsp:spPr>
        <a:xfrm rot="9000000">
          <a:off x="2169484" y="2968820"/>
          <a:ext cx="219569" cy="39416"/>
        </a:xfrm>
        <a:custGeom>
          <a:avLst/>
          <a:gdLst/>
          <a:ahLst/>
          <a:cxnLst/>
          <a:rect l="0" t="0" r="0" b="0"/>
          <a:pathLst>
            <a:path>
              <a:moveTo>
                <a:pt x="0" y="19708"/>
              </a:moveTo>
              <a:lnTo>
                <a:pt x="219569" y="1970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73780" y="2983039"/>
        <a:ext cx="10978" cy="10978"/>
      </dsp:txXfrm>
    </dsp:sp>
    <dsp:sp modelId="{5FECEE50-43C9-8A4C-A5B6-C803A69636D2}">
      <dsp:nvSpPr>
        <dsp:cNvPr id="0" name=""/>
        <dsp:cNvSpPr/>
      </dsp:nvSpPr>
      <dsp:spPr>
        <a:xfrm>
          <a:off x="901691" y="2699775"/>
          <a:ext cx="1374581" cy="1374581"/>
        </a:xfrm>
        <a:prstGeom prst="ellipse">
          <a:avLst/>
        </a:prstGeom>
        <a:gradFill rotWithShape="0">
          <a:gsLst>
            <a:gs pos="100000">
              <a:srgbClr val="1B449C"/>
            </a:gs>
            <a:gs pos="10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Investors and Mentors</a:t>
          </a:r>
          <a:endParaRPr lang="en-US" sz="1400" kern="1200" dirty="0"/>
        </a:p>
      </dsp:txBody>
      <dsp:txXfrm>
        <a:off x="1102994" y="2901078"/>
        <a:ext cx="971975" cy="9719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C3E61-952C-427B-8AE4-8A8170744F11}">
      <dsp:nvSpPr>
        <dsp:cNvPr id="0" name=""/>
        <dsp:cNvSpPr/>
      </dsp:nvSpPr>
      <dsp:spPr>
        <a:xfrm>
          <a:off x="0" y="14267"/>
          <a:ext cx="4015750" cy="101088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solidFill>
                <a:srgbClr val="1B449C"/>
              </a:solidFill>
              <a:latin typeface="+mj-lt"/>
            </a:rPr>
            <a:t>Sports </a:t>
          </a:r>
          <a:r>
            <a:rPr lang="tr-TR" sz="2400" b="1" kern="1200" dirty="0" err="1">
              <a:solidFill>
                <a:srgbClr val="1B449C"/>
              </a:solidFill>
              <a:latin typeface="+mj-lt"/>
            </a:rPr>
            <a:t>and</a:t>
          </a:r>
          <a:r>
            <a:rPr lang="tr-TR" sz="24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400" b="1" kern="1200" dirty="0" err="1">
              <a:solidFill>
                <a:srgbClr val="1B449C"/>
              </a:solidFill>
              <a:latin typeface="+mj-lt"/>
            </a:rPr>
            <a:t>Health</a:t>
          </a:r>
          <a:r>
            <a:rPr lang="tr-TR" sz="2400" b="1" kern="1200" dirty="0">
              <a:solidFill>
                <a:srgbClr val="1B449C"/>
              </a:solidFill>
              <a:latin typeface="+mj-lt"/>
            </a:rPr>
            <a:t> Center</a:t>
          </a:r>
        </a:p>
      </dsp:txBody>
      <dsp:txXfrm>
        <a:off x="49347" y="63614"/>
        <a:ext cx="3917056" cy="912186"/>
      </dsp:txXfrm>
    </dsp:sp>
    <dsp:sp modelId="{91165C95-7E98-43F6-98D0-DEADC6555437}">
      <dsp:nvSpPr>
        <dsp:cNvPr id="0" name=""/>
        <dsp:cNvSpPr/>
      </dsp:nvSpPr>
      <dsp:spPr>
        <a:xfrm>
          <a:off x="0" y="1025147"/>
          <a:ext cx="4015750" cy="1374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0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tr-TR" sz="1800" kern="1200" dirty="0">
            <a:solidFill>
              <a:srgbClr val="1B449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800" kern="1200" dirty="0" err="1">
              <a:solidFill>
                <a:srgbClr val="1B449C"/>
              </a:solidFill>
              <a:latin typeface="+mn-lt"/>
            </a:rPr>
            <a:t>Free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entrance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to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the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Sports Center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during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specified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periods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of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the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day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,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for</a:t>
          </a:r>
          <a:r>
            <a:rPr lang="tr-TR" sz="1800" kern="1200" dirty="0">
              <a:solidFill>
                <a:srgbClr val="1B449C"/>
              </a:solidFill>
              <a:latin typeface="+mn-lt"/>
            </a:rPr>
            <a:t> </a:t>
          </a:r>
          <a:r>
            <a:rPr lang="tr-TR" sz="1800" kern="1200" dirty="0" err="1">
              <a:solidFill>
                <a:srgbClr val="1B449C"/>
              </a:solidFill>
              <a:latin typeface="+mn-lt"/>
            </a:rPr>
            <a:t>students</a:t>
          </a:r>
          <a:endParaRPr lang="tr-TR" sz="1600" kern="1200" dirty="0">
            <a:solidFill>
              <a:srgbClr val="1B449C"/>
            </a:solidFill>
            <a:latin typeface="+mj-lt"/>
          </a:endParaRPr>
        </a:p>
      </dsp:txBody>
      <dsp:txXfrm>
        <a:off x="0" y="1025147"/>
        <a:ext cx="4015750" cy="1374156"/>
      </dsp:txXfrm>
    </dsp:sp>
    <dsp:sp modelId="{907934E7-4DA0-40D6-BB87-17F697D08B4F}">
      <dsp:nvSpPr>
        <dsp:cNvPr id="0" name=""/>
        <dsp:cNvSpPr/>
      </dsp:nvSpPr>
      <dsp:spPr>
        <a:xfrm>
          <a:off x="0" y="2399303"/>
          <a:ext cx="4015750" cy="101088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err="1">
              <a:solidFill>
                <a:srgbClr val="1B449C"/>
              </a:solidFill>
              <a:latin typeface="+mj-lt"/>
            </a:rPr>
            <a:t>Dining</a:t>
          </a:r>
          <a:r>
            <a:rPr lang="tr-TR" sz="24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400" b="1" kern="1200" dirty="0" err="1">
              <a:solidFill>
                <a:srgbClr val="1B449C"/>
              </a:solidFill>
              <a:latin typeface="+mj-lt"/>
            </a:rPr>
            <a:t>Facilities</a:t>
          </a:r>
          <a:r>
            <a:rPr lang="tr-TR" sz="2400" b="1" kern="1200" dirty="0">
              <a:solidFill>
                <a:srgbClr val="1B449C"/>
              </a:solidFill>
              <a:latin typeface="+mj-lt"/>
            </a:rPr>
            <a:t> </a:t>
          </a:r>
        </a:p>
      </dsp:txBody>
      <dsp:txXfrm>
        <a:off x="49347" y="2448650"/>
        <a:ext cx="3917056" cy="912186"/>
      </dsp:txXfrm>
    </dsp:sp>
    <dsp:sp modelId="{FE24FFC7-E7A7-4A22-8231-DA540A3CB14E}">
      <dsp:nvSpPr>
        <dsp:cNvPr id="0" name=""/>
        <dsp:cNvSpPr/>
      </dsp:nvSpPr>
      <dsp:spPr>
        <a:xfrm>
          <a:off x="0" y="3410183"/>
          <a:ext cx="4015750" cy="1145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0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tr-TR" sz="2000" kern="1200" dirty="0">
            <a:solidFill>
              <a:srgbClr val="1B449C"/>
            </a:solidFill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800" b="0" i="0" kern="1200" dirty="0" err="1">
              <a:solidFill>
                <a:srgbClr val="1B449C"/>
              </a:solidFill>
            </a:rPr>
            <a:t>Variety</a:t>
          </a:r>
          <a:r>
            <a:rPr lang="tr-TR" sz="1800" b="0" i="0" kern="1200" dirty="0">
              <a:solidFill>
                <a:srgbClr val="1B449C"/>
              </a:solidFill>
            </a:rPr>
            <a:t> of r</a:t>
          </a:r>
          <a:r>
            <a:rPr lang="en-US" sz="1800" b="0" i="0" kern="1200" dirty="0" err="1">
              <a:solidFill>
                <a:srgbClr val="1B449C"/>
              </a:solidFill>
            </a:rPr>
            <a:t>estaurants</a:t>
          </a:r>
          <a:r>
            <a:rPr lang="en-US" sz="1800" b="0" i="0" kern="1200" dirty="0">
              <a:solidFill>
                <a:srgbClr val="1B449C"/>
              </a:solidFill>
            </a:rPr>
            <a:t>, bakeries</a:t>
          </a:r>
          <a:r>
            <a:rPr lang="tr-TR" sz="1800" b="0" i="0" kern="1200" dirty="0">
              <a:solidFill>
                <a:srgbClr val="1B449C"/>
              </a:solidFill>
            </a:rPr>
            <a:t> </a:t>
          </a:r>
          <a:r>
            <a:rPr lang="tr-TR" sz="1800" b="0" i="0" kern="1200" dirty="0" err="1">
              <a:solidFill>
                <a:srgbClr val="1B449C"/>
              </a:solidFill>
            </a:rPr>
            <a:t>and</a:t>
          </a:r>
          <a:r>
            <a:rPr lang="en-US" sz="1800" b="0" i="0" kern="1200" dirty="0">
              <a:solidFill>
                <a:srgbClr val="1B449C"/>
              </a:solidFill>
            </a:rPr>
            <a:t> </a:t>
          </a:r>
          <a:r>
            <a:rPr lang="en-US" sz="1800" b="0" i="0" kern="1200" dirty="0" smtClean="0">
              <a:solidFill>
                <a:srgbClr val="1B449C"/>
              </a:solidFill>
            </a:rPr>
            <a:t>markets</a:t>
          </a:r>
          <a:r>
            <a:rPr lang="tr-TR" sz="1800" b="0" i="0" kern="1200" dirty="0" smtClean="0">
              <a:solidFill>
                <a:srgbClr val="1B449C"/>
              </a:solidFill>
            </a:rPr>
            <a:t> -</a:t>
          </a:r>
          <a:r>
            <a:rPr lang="en-US" sz="1800" b="0" i="0" kern="1200" dirty="0">
              <a:solidFill>
                <a:srgbClr val="1B449C"/>
              </a:solidFill>
            </a:rPr>
            <a:t>Starbucks</a:t>
          </a:r>
          <a:r>
            <a:rPr lang="tr-TR" sz="1800" b="0" i="0" kern="1200" dirty="0">
              <a:solidFill>
                <a:srgbClr val="1B449C"/>
              </a:solidFill>
            </a:rPr>
            <a:t>, </a:t>
          </a:r>
          <a:r>
            <a:rPr lang="tr-TR" sz="1800" b="0" i="0" kern="1200" dirty="0" err="1" smtClean="0">
              <a:solidFill>
                <a:srgbClr val="1B449C"/>
              </a:solidFill>
            </a:rPr>
            <a:t>Subway</a:t>
          </a:r>
          <a:r>
            <a:rPr lang="tr-TR" sz="1800" b="0" i="0" kern="1200" dirty="0" smtClean="0">
              <a:solidFill>
                <a:srgbClr val="1B449C"/>
              </a:solidFill>
            </a:rPr>
            <a:t>, Çatı- </a:t>
          </a:r>
          <a:r>
            <a:rPr lang="tr-TR" sz="1800" b="0" i="0" kern="1200" dirty="0" err="1">
              <a:solidFill>
                <a:srgbClr val="1B449C"/>
              </a:solidFill>
            </a:rPr>
            <a:t>to</a:t>
          </a:r>
          <a:r>
            <a:rPr lang="tr-TR" sz="1800" b="0" i="0" kern="1200" dirty="0">
              <a:solidFill>
                <a:srgbClr val="1B449C"/>
              </a:solidFill>
            </a:rPr>
            <a:t> </a:t>
          </a:r>
          <a:r>
            <a:rPr lang="tr-TR" sz="1800" b="0" i="0" kern="1200" dirty="0" err="1">
              <a:solidFill>
                <a:srgbClr val="1B449C"/>
              </a:solidFill>
            </a:rPr>
            <a:t>meet</a:t>
          </a:r>
          <a:r>
            <a:rPr lang="tr-TR" sz="1800" b="0" i="0" kern="1200" dirty="0">
              <a:solidFill>
                <a:srgbClr val="1B449C"/>
              </a:solidFill>
            </a:rPr>
            <a:t> </a:t>
          </a:r>
          <a:r>
            <a:rPr lang="tr-TR" sz="1800" b="0" i="0" kern="1200" dirty="0" err="1">
              <a:solidFill>
                <a:srgbClr val="1B449C"/>
              </a:solidFill>
            </a:rPr>
            <a:t>our</a:t>
          </a:r>
          <a:r>
            <a:rPr lang="tr-TR" sz="1800" b="0" i="0" kern="1200" dirty="0">
              <a:solidFill>
                <a:srgbClr val="1B449C"/>
              </a:solidFill>
            </a:rPr>
            <a:t> </a:t>
          </a:r>
          <a:r>
            <a:rPr lang="tr-TR" sz="1800" b="0" i="0" kern="1200" dirty="0" err="1">
              <a:solidFill>
                <a:srgbClr val="1B449C"/>
              </a:solidFill>
            </a:rPr>
            <a:t>students</a:t>
          </a:r>
          <a:r>
            <a:rPr lang="tr-TR" sz="1800" b="0" i="0" kern="1200" dirty="0">
              <a:solidFill>
                <a:srgbClr val="1B449C"/>
              </a:solidFill>
            </a:rPr>
            <a:t>’ </a:t>
          </a:r>
          <a:r>
            <a:rPr lang="tr-TR" sz="1800" b="0" i="0" kern="1200" dirty="0" err="1">
              <a:solidFill>
                <a:srgbClr val="1B449C"/>
              </a:solidFill>
            </a:rPr>
            <a:t>expectations</a:t>
          </a:r>
          <a:r>
            <a:rPr lang="tr-TR" sz="1800" b="0" i="0" kern="1200" dirty="0">
              <a:solidFill>
                <a:srgbClr val="1B449C"/>
              </a:solidFill>
            </a:rPr>
            <a:t>.</a:t>
          </a:r>
          <a:endParaRPr lang="tr-TR" sz="1800" b="0" kern="1200" dirty="0">
            <a:solidFill>
              <a:srgbClr val="1B449C"/>
            </a:solidFill>
            <a:latin typeface="+mj-lt"/>
          </a:endParaRPr>
        </a:p>
      </dsp:txBody>
      <dsp:txXfrm>
        <a:off x="0" y="3410183"/>
        <a:ext cx="4015750" cy="1145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4E1C4-D2B1-4A72-90D4-5601CBC75724}">
      <dsp:nvSpPr>
        <dsp:cNvPr id="0" name=""/>
        <dsp:cNvSpPr/>
      </dsp:nvSpPr>
      <dsp:spPr>
        <a:xfrm>
          <a:off x="595448" y="2038"/>
          <a:ext cx="1004222" cy="531611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err="1" smtClean="0">
              <a:latin typeface="+mj-lt"/>
            </a:rPr>
            <a:t>Faculty</a:t>
          </a:r>
          <a:r>
            <a:rPr lang="tr-TR" sz="1100" b="1" kern="1200" dirty="0" smtClean="0">
              <a:latin typeface="+mj-lt"/>
            </a:rPr>
            <a:t> </a:t>
          </a:r>
          <a:r>
            <a:rPr lang="tr-TR" sz="1100" b="1" kern="1200" dirty="0">
              <a:latin typeface="+mj-lt"/>
            </a:rPr>
            <a:t>of </a:t>
          </a:r>
          <a:r>
            <a:rPr lang="tr-TR" sz="1100" b="1" kern="1200" dirty="0" err="1">
              <a:latin typeface="+mj-lt"/>
            </a:rPr>
            <a:t>Engineering</a:t>
          </a:r>
          <a:endParaRPr lang="tr-TR" sz="1100" b="1" kern="1200" dirty="0">
            <a:latin typeface="+mj-lt"/>
          </a:endParaRPr>
        </a:p>
      </dsp:txBody>
      <dsp:txXfrm>
        <a:off x="611018" y="17608"/>
        <a:ext cx="973082" cy="500471"/>
      </dsp:txXfrm>
    </dsp:sp>
    <dsp:sp modelId="{D239A728-855F-4DC8-A6CC-D1FCA5981E32}">
      <dsp:nvSpPr>
        <dsp:cNvPr id="0" name=""/>
        <dsp:cNvSpPr/>
      </dsp:nvSpPr>
      <dsp:spPr>
        <a:xfrm>
          <a:off x="650150" y="533649"/>
          <a:ext cx="91440" cy="4050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077"/>
              </a:lnTo>
              <a:lnTo>
                <a:pt x="133443" y="4050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C059E-E792-4930-9D30-E6BC20FAA86C}">
      <dsp:nvSpPr>
        <dsp:cNvPr id="0" name=""/>
        <dsp:cNvSpPr/>
      </dsp:nvSpPr>
      <dsp:spPr>
        <a:xfrm>
          <a:off x="783594" y="694077"/>
          <a:ext cx="1197606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err="1">
              <a:latin typeface="+mj-lt"/>
            </a:rPr>
            <a:t>Computer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Engineering</a:t>
          </a:r>
          <a:endParaRPr lang="tr-TR" sz="1100" kern="1200" dirty="0">
            <a:latin typeface="+mj-lt"/>
          </a:endParaRPr>
        </a:p>
      </dsp:txBody>
      <dsp:txXfrm>
        <a:off x="797925" y="708408"/>
        <a:ext cx="1168944" cy="460639"/>
      </dsp:txXfrm>
    </dsp:sp>
    <dsp:sp modelId="{B40A6470-09CE-49E3-B65B-6EC43FEBBF90}">
      <dsp:nvSpPr>
        <dsp:cNvPr id="0" name=""/>
        <dsp:cNvSpPr/>
      </dsp:nvSpPr>
      <dsp:spPr>
        <a:xfrm>
          <a:off x="695870" y="533649"/>
          <a:ext cx="100422" cy="978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8602"/>
              </a:lnTo>
              <a:lnTo>
                <a:pt x="100422" y="9786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1BCCF-7D25-40C8-B798-B408A8233714}">
      <dsp:nvSpPr>
        <dsp:cNvPr id="0" name=""/>
        <dsp:cNvSpPr/>
      </dsp:nvSpPr>
      <dsp:spPr>
        <a:xfrm>
          <a:off x="796292" y="1267602"/>
          <a:ext cx="1172209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err="1">
              <a:latin typeface="+mj-lt"/>
            </a:rPr>
            <a:t>Biomedical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Engineering</a:t>
          </a:r>
          <a:endParaRPr lang="tr-TR" sz="1100" kern="1200" dirty="0">
            <a:latin typeface="+mj-lt"/>
          </a:endParaRPr>
        </a:p>
      </dsp:txBody>
      <dsp:txXfrm>
        <a:off x="810623" y="1281933"/>
        <a:ext cx="1143547" cy="460639"/>
      </dsp:txXfrm>
    </dsp:sp>
    <dsp:sp modelId="{A393180B-0E34-4F2B-8D10-8D3A8DA7D57B}">
      <dsp:nvSpPr>
        <dsp:cNvPr id="0" name=""/>
        <dsp:cNvSpPr/>
      </dsp:nvSpPr>
      <dsp:spPr>
        <a:xfrm>
          <a:off x="695870" y="533649"/>
          <a:ext cx="100422" cy="1590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0229"/>
              </a:lnTo>
              <a:lnTo>
                <a:pt x="100422" y="15902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63631-7755-43B7-B494-82BF162DFF14}">
      <dsp:nvSpPr>
        <dsp:cNvPr id="0" name=""/>
        <dsp:cNvSpPr/>
      </dsp:nvSpPr>
      <dsp:spPr>
        <a:xfrm>
          <a:off x="796292" y="1879228"/>
          <a:ext cx="1146820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err="1">
              <a:latin typeface="+mj-lt"/>
            </a:rPr>
            <a:t>Electrical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and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Electronics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Engineering</a:t>
          </a:r>
          <a:endParaRPr lang="tr-TR" sz="1100" kern="1200" dirty="0">
            <a:latin typeface="+mj-lt"/>
          </a:endParaRPr>
        </a:p>
      </dsp:txBody>
      <dsp:txXfrm>
        <a:off x="810623" y="1893559"/>
        <a:ext cx="1118158" cy="460639"/>
      </dsp:txXfrm>
    </dsp:sp>
    <dsp:sp modelId="{A9CC10E6-F092-40C2-9678-E51781E90CD5}">
      <dsp:nvSpPr>
        <dsp:cNvPr id="0" name=""/>
        <dsp:cNvSpPr/>
      </dsp:nvSpPr>
      <dsp:spPr>
        <a:xfrm>
          <a:off x="695870" y="533649"/>
          <a:ext cx="100422" cy="2201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1856"/>
              </a:lnTo>
              <a:lnTo>
                <a:pt x="100422" y="22018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8032B-5589-4E8E-B4EB-590260D040AD}">
      <dsp:nvSpPr>
        <dsp:cNvPr id="0" name=""/>
        <dsp:cNvSpPr/>
      </dsp:nvSpPr>
      <dsp:spPr>
        <a:xfrm>
          <a:off x="796292" y="2490855"/>
          <a:ext cx="1172209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err="1">
              <a:latin typeface="+mj-lt"/>
            </a:rPr>
            <a:t>Industrial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Engineering</a:t>
          </a:r>
          <a:endParaRPr lang="tr-TR" sz="1100" kern="1200" dirty="0">
            <a:latin typeface="+mj-lt"/>
          </a:endParaRPr>
        </a:p>
      </dsp:txBody>
      <dsp:txXfrm>
        <a:off x="810623" y="2505186"/>
        <a:ext cx="1143547" cy="460639"/>
      </dsp:txXfrm>
    </dsp:sp>
    <dsp:sp modelId="{A830B88D-A409-43FF-AA42-982D66B5170E}">
      <dsp:nvSpPr>
        <dsp:cNvPr id="0" name=""/>
        <dsp:cNvSpPr/>
      </dsp:nvSpPr>
      <dsp:spPr>
        <a:xfrm>
          <a:off x="695870" y="533649"/>
          <a:ext cx="100422" cy="2813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3482"/>
              </a:lnTo>
              <a:lnTo>
                <a:pt x="100422" y="28134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F2713-B224-4E4F-85D8-8BC8FF6E10C4}">
      <dsp:nvSpPr>
        <dsp:cNvPr id="0" name=""/>
        <dsp:cNvSpPr/>
      </dsp:nvSpPr>
      <dsp:spPr>
        <a:xfrm>
          <a:off x="796292" y="3102482"/>
          <a:ext cx="1226658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err="1">
              <a:latin typeface="+mj-lt"/>
            </a:rPr>
            <a:t>Mechanical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Engineering</a:t>
          </a:r>
          <a:endParaRPr lang="tr-TR" sz="1100" kern="1200" dirty="0">
            <a:latin typeface="+mj-lt"/>
          </a:endParaRPr>
        </a:p>
      </dsp:txBody>
      <dsp:txXfrm>
        <a:off x="810623" y="3116813"/>
        <a:ext cx="1197996" cy="460639"/>
      </dsp:txXfrm>
    </dsp:sp>
    <dsp:sp modelId="{C2E37BD0-6269-449F-B479-97FEE8D57CDC}">
      <dsp:nvSpPr>
        <dsp:cNvPr id="0" name=""/>
        <dsp:cNvSpPr/>
      </dsp:nvSpPr>
      <dsp:spPr>
        <a:xfrm>
          <a:off x="650150" y="533649"/>
          <a:ext cx="91440" cy="3551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51271"/>
              </a:lnTo>
              <a:lnTo>
                <a:pt x="134383" y="355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EFBE9D-F1C1-40C9-908D-5BB6DC5E303F}">
      <dsp:nvSpPr>
        <dsp:cNvPr id="0" name=""/>
        <dsp:cNvSpPr/>
      </dsp:nvSpPr>
      <dsp:spPr>
        <a:xfrm>
          <a:off x="784534" y="3717162"/>
          <a:ext cx="1199383" cy="735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err="1">
              <a:latin typeface="+mj-lt"/>
            </a:rPr>
            <a:t>Material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Science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and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Nanotechnology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Engineering</a:t>
          </a:r>
          <a:endParaRPr lang="tr-TR" sz="1100" kern="1200" dirty="0">
            <a:latin typeface="+mj-lt"/>
          </a:endParaRPr>
        </a:p>
      </dsp:txBody>
      <dsp:txXfrm>
        <a:off x="806077" y="3738705"/>
        <a:ext cx="1156297" cy="692431"/>
      </dsp:txXfrm>
    </dsp:sp>
    <dsp:sp modelId="{9F051BEF-F696-4095-9CC3-741A4222E2FD}">
      <dsp:nvSpPr>
        <dsp:cNvPr id="0" name=""/>
        <dsp:cNvSpPr/>
      </dsp:nvSpPr>
      <dsp:spPr>
        <a:xfrm>
          <a:off x="695870" y="533649"/>
          <a:ext cx="100422" cy="4286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6661"/>
              </a:lnTo>
              <a:lnTo>
                <a:pt x="100422" y="42866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C08EB-23C4-4F4F-BAF8-FF6714E1FA35}">
      <dsp:nvSpPr>
        <dsp:cNvPr id="0" name=""/>
        <dsp:cNvSpPr/>
      </dsp:nvSpPr>
      <dsp:spPr>
        <a:xfrm>
          <a:off x="796292" y="4571952"/>
          <a:ext cx="1168584" cy="496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err="1" smtClean="0">
              <a:latin typeface="+mj-lt"/>
            </a:rPr>
            <a:t>Artificial</a:t>
          </a:r>
          <a:r>
            <a:rPr lang="tr-TR" sz="1100" kern="1200" dirty="0" smtClean="0">
              <a:latin typeface="+mj-lt"/>
            </a:rPr>
            <a:t> </a:t>
          </a:r>
          <a:r>
            <a:rPr lang="tr-TR" sz="1100" kern="1200" dirty="0" err="1" smtClean="0">
              <a:latin typeface="+mj-lt"/>
            </a:rPr>
            <a:t>Intelligence</a:t>
          </a:r>
          <a:r>
            <a:rPr lang="tr-TR" sz="1100" kern="1200" dirty="0" smtClean="0">
              <a:latin typeface="+mj-lt"/>
            </a:rPr>
            <a:t> </a:t>
          </a:r>
          <a:r>
            <a:rPr lang="tr-TR" sz="1100" kern="1200" dirty="0" err="1" smtClean="0">
              <a:latin typeface="+mj-lt"/>
            </a:rPr>
            <a:t>Engineering</a:t>
          </a:r>
          <a:endParaRPr lang="tr-TR" sz="1100" kern="1200" dirty="0">
            <a:latin typeface="+mj-lt"/>
          </a:endParaRPr>
        </a:p>
      </dsp:txBody>
      <dsp:txXfrm>
        <a:off x="810840" y="4586500"/>
        <a:ext cx="1139488" cy="467623"/>
      </dsp:txXfrm>
    </dsp:sp>
    <dsp:sp modelId="{B80CBD22-8DB1-4B35-A055-922F8A580CAD}">
      <dsp:nvSpPr>
        <dsp:cNvPr id="0" name=""/>
        <dsp:cNvSpPr/>
      </dsp:nvSpPr>
      <dsp:spPr>
        <a:xfrm>
          <a:off x="2253604" y="2038"/>
          <a:ext cx="1004222" cy="531611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err="1">
              <a:latin typeface="+mj-lt"/>
            </a:rPr>
            <a:t>Faculty</a:t>
          </a:r>
          <a:r>
            <a:rPr lang="tr-TR" sz="1100" b="1" kern="1200" dirty="0">
              <a:latin typeface="+mj-lt"/>
            </a:rPr>
            <a:t> of </a:t>
          </a:r>
          <a:r>
            <a:rPr lang="tr-TR" sz="1100" b="1" kern="1200" dirty="0" err="1">
              <a:latin typeface="+mj-lt"/>
            </a:rPr>
            <a:t>Economics</a:t>
          </a:r>
          <a:r>
            <a:rPr lang="tr-TR" sz="1100" b="1" kern="1200" dirty="0">
              <a:latin typeface="+mj-lt"/>
            </a:rPr>
            <a:t> </a:t>
          </a:r>
          <a:r>
            <a:rPr lang="tr-TR" sz="1100" b="1" kern="1200" dirty="0" err="1">
              <a:latin typeface="+mj-lt"/>
            </a:rPr>
            <a:t>and</a:t>
          </a:r>
          <a:r>
            <a:rPr lang="tr-TR" sz="1100" b="1" kern="1200" dirty="0">
              <a:latin typeface="+mj-lt"/>
            </a:rPr>
            <a:t> </a:t>
          </a:r>
          <a:r>
            <a:rPr lang="tr-TR" sz="1100" b="1" kern="1200" dirty="0" err="1">
              <a:latin typeface="+mj-lt"/>
            </a:rPr>
            <a:t>Social</a:t>
          </a:r>
          <a:r>
            <a:rPr lang="tr-TR" sz="1100" b="1" kern="1200" dirty="0">
              <a:latin typeface="+mj-lt"/>
            </a:rPr>
            <a:t> </a:t>
          </a:r>
          <a:r>
            <a:rPr lang="tr-TR" sz="1100" b="1" kern="1200" dirty="0" err="1">
              <a:latin typeface="+mj-lt"/>
            </a:rPr>
            <a:t>Sciences</a:t>
          </a:r>
          <a:endParaRPr lang="tr-TR" sz="1100" b="1" kern="1200" dirty="0">
            <a:latin typeface="+mj-lt"/>
          </a:endParaRPr>
        </a:p>
      </dsp:txBody>
      <dsp:txXfrm>
        <a:off x="2269174" y="17608"/>
        <a:ext cx="973082" cy="500471"/>
      </dsp:txXfrm>
    </dsp:sp>
    <dsp:sp modelId="{9AECE666-1F61-4A67-83C4-BDF8780B9563}">
      <dsp:nvSpPr>
        <dsp:cNvPr id="0" name=""/>
        <dsp:cNvSpPr/>
      </dsp:nvSpPr>
      <dsp:spPr>
        <a:xfrm>
          <a:off x="2308306" y="533649"/>
          <a:ext cx="91440" cy="3796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9678"/>
              </a:lnTo>
              <a:lnTo>
                <a:pt x="95344" y="3796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2F73E-56C8-4C0F-81CB-C97C301478DE}">
      <dsp:nvSpPr>
        <dsp:cNvPr id="0" name=""/>
        <dsp:cNvSpPr/>
      </dsp:nvSpPr>
      <dsp:spPr>
        <a:xfrm>
          <a:off x="2403651" y="668677"/>
          <a:ext cx="1184563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>
              <a:latin typeface="+mj-lt"/>
            </a:rPr>
            <a:t>Economics</a:t>
          </a:r>
          <a:endParaRPr lang="tr-TR" sz="1200" kern="1200" dirty="0">
            <a:latin typeface="+mj-lt"/>
          </a:endParaRPr>
        </a:p>
      </dsp:txBody>
      <dsp:txXfrm>
        <a:off x="2417982" y="683008"/>
        <a:ext cx="1155901" cy="460639"/>
      </dsp:txXfrm>
    </dsp:sp>
    <dsp:sp modelId="{66992288-5E3B-473C-A433-1DD85B5B2231}">
      <dsp:nvSpPr>
        <dsp:cNvPr id="0" name=""/>
        <dsp:cNvSpPr/>
      </dsp:nvSpPr>
      <dsp:spPr>
        <a:xfrm>
          <a:off x="2308306" y="533649"/>
          <a:ext cx="91440" cy="9659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65900"/>
              </a:lnTo>
              <a:lnTo>
                <a:pt x="108043" y="9659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50998-9F1A-4014-BD6C-309CD6782526}">
      <dsp:nvSpPr>
        <dsp:cNvPr id="0" name=""/>
        <dsp:cNvSpPr/>
      </dsp:nvSpPr>
      <dsp:spPr>
        <a:xfrm>
          <a:off x="2416350" y="1254899"/>
          <a:ext cx="1205497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+mj-lt"/>
            </a:rPr>
            <a:t>Management</a:t>
          </a:r>
          <a:endParaRPr lang="tr-TR" sz="1100" kern="1200" dirty="0">
            <a:latin typeface="+mj-lt"/>
          </a:endParaRPr>
        </a:p>
      </dsp:txBody>
      <dsp:txXfrm>
        <a:off x="2430681" y="1269230"/>
        <a:ext cx="1176835" cy="460639"/>
      </dsp:txXfrm>
    </dsp:sp>
    <dsp:sp modelId="{B70976D8-5A02-46D0-868A-F6FFA26B1C0B}">
      <dsp:nvSpPr>
        <dsp:cNvPr id="0" name=""/>
        <dsp:cNvSpPr/>
      </dsp:nvSpPr>
      <dsp:spPr>
        <a:xfrm>
          <a:off x="2354026" y="533649"/>
          <a:ext cx="99478" cy="1659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9678"/>
              </a:lnTo>
              <a:lnTo>
                <a:pt x="99478" y="16596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CD58A-CA4D-4FDE-9F2B-A301F6051936}">
      <dsp:nvSpPr>
        <dsp:cNvPr id="0" name=""/>
        <dsp:cNvSpPr/>
      </dsp:nvSpPr>
      <dsp:spPr>
        <a:xfrm>
          <a:off x="2453505" y="1899603"/>
          <a:ext cx="1201027" cy="587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err="1">
              <a:latin typeface="+mj-lt"/>
            </a:rPr>
            <a:t>Political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Science</a:t>
          </a:r>
          <a:r>
            <a:rPr lang="tr-TR" sz="1100" kern="1200" dirty="0">
              <a:latin typeface="+mj-lt"/>
            </a:rPr>
            <a:t> </a:t>
          </a:r>
          <a:r>
            <a:rPr lang="tr-TR" sz="1100" kern="1200" dirty="0" err="1">
              <a:latin typeface="+mj-lt"/>
            </a:rPr>
            <a:t>and</a:t>
          </a:r>
          <a:r>
            <a:rPr lang="tr-TR" sz="1100" kern="1200" dirty="0">
              <a:latin typeface="+mj-lt"/>
            </a:rPr>
            <a:t> International </a:t>
          </a:r>
          <a:r>
            <a:rPr lang="tr-TR" sz="1100" kern="1200" dirty="0" err="1">
              <a:latin typeface="+mj-lt"/>
            </a:rPr>
            <a:t>Relations</a:t>
          </a:r>
          <a:endParaRPr lang="tr-TR" sz="1100" kern="1200" dirty="0">
            <a:latin typeface="+mj-lt"/>
          </a:endParaRPr>
        </a:p>
      </dsp:txBody>
      <dsp:txXfrm>
        <a:off x="2470711" y="1916809"/>
        <a:ext cx="1166615" cy="553038"/>
      </dsp:txXfrm>
    </dsp:sp>
    <dsp:sp modelId="{CA590284-6E3F-4DFC-A161-0BCB4E15C2FE}">
      <dsp:nvSpPr>
        <dsp:cNvPr id="0" name=""/>
        <dsp:cNvSpPr/>
      </dsp:nvSpPr>
      <dsp:spPr>
        <a:xfrm>
          <a:off x="2354026" y="533649"/>
          <a:ext cx="114063" cy="2377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7148"/>
              </a:lnTo>
              <a:lnTo>
                <a:pt x="114063" y="2377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CB04E-E19B-4746-97B6-C5C330CFA123}">
      <dsp:nvSpPr>
        <dsp:cNvPr id="0" name=""/>
        <dsp:cNvSpPr/>
      </dsp:nvSpPr>
      <dsp:spPr>
        <a:xfrm>
          <a:off x="2468090" y="2666147"/>
          <a:ext cx="1248062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+mj-lt"/>
            </a:rPr>
            <a:t>International </a:t>
          </a:r>
          <a:r>
            <a:rPr lang="tr-TR" sz="1200" kern="1200" dirty="0" err="1">
              <a:latin typeface="+mj-lt"/>
            </a:rPr>
            <a:t>Entrepreneurship</a:t>
          </a:r>
          <a:r>
            <a:rPr lang="tr-TR" sz="1200" kern="1200" dirty="0">
              <a:latin typeface="+mj-lt"/>
            </a:rPr>
            <a:t> </a:t>
          </a:r>
        </a:p>
      </dsp:txBody>
      <dsp:txXfrm>
        <a:off x="2482421" y="2680478"/>
        <a:ext cx="1219400" cy="460639"/>
      </dsp:txXfrm>
    </dsp:sp>
    <dsp:sp modelId="{A632474B-F05E-4463-B1AD-FC843B70E37C}">
      <dsp:nvSpPr>
        <dsp:cNvPr id="0" name=""/>
        <dsp:cNvSpPr/>
      </dsp:nvSpPr>
      <dsp:spPr>
        <a:xfrm>
          <a:off x="3746318" y="14740"/>
          <a:ext cx="1004222" cy="531611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err="1">
              <a:latin typeface="+mj-lt"/>
            </a:rPr>
            <a:t>Faculty</a:t>
          </a:r>
          <a:r>
            <a:rPr lang="tr-TR" sz="1100" b="1" kern="1200" dirty="0">
              <a:latin typeface="+mj-lt"/>
            </a:rPr>
            <a:t> of </a:t>
          </a:r>
          <a:r>
            <a:rPr lang="tr-TR" sz="1100" b="1" kern="1200" dirty="0" err="1">
              <a:latin typeface="+mj-lt"/>
            </a:rPr>
            <a:t>Science</a:t>
          </a:r>
          <a:r>
            <a:rPr lang="tr-TR" sz="1100" b="1" kern="1200" dirty="0">
              <a:latin typeface="+mj-lt"/>
            </a:rPr>
            <a:t> </a:t>
          </a:r>
          <a:r>
            <a:rPr lang="tr-TR" sz="1100" b="1" kern="1200" dirty="0" err="1">
              <a:latin typeface="+mj-lt"/>
            </a:rPr>
            <a:t>and</a:t>
          </a:r>
          <a:r>
            <a:rPr lang="tr-TR" sz="1100" b="1" kern="1200" dirty="0">
              <a:latin typeface="+mj-lt"/>
            </a:rPr>
            <a:t> </a:t>
          </a:r>
          <a:r>
            <a:rPr lang="tr-TR" sz="1100" b="1" kern="1200" dirty="0" err="1">
              <a:latin typeface="+mj-lt"/>
            </a:rPr>
            <a:t>Literature</a:t>
          </a:r>
          <a:endParaRPr lang="tr-TR" sz="1100" b="1" kern="1200" dirty="0">
            <a:latin typeface="+mj-lt"/>
          </a:endParaRPr>
        </a:p>
      </dsp:txBody>
      <dsp:txXfrm>
        <a:off x="3761888" y="30310"/>
        <a:ext cx="973082" cy="500471"/>
      </dsp:txXfrm>
    </dsp:sp>
    <dsp:sp modelId="{6DAD3E7F-5E66-4F98-83A1-241B79B6A688}">
      <dsp:nvSpPr>
        <dsp:cNvPr id="0" name=""/>
        <dsp:cNvSpPr/>
      </dsp:nvSpPr>
      <dsp:spPr>
        <a:xfrm>
          <a:off x="3846740" y="546352"/>
          <a:ext cx="132939" cy="328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874"/>
              </a:lnTo>
              <a:lnTo>
                <a:pt x="132939" y="328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02D80-0364-4E5A-AEAD-A54CEADF95A6}">
      <dsp:nvSpPr>
        <dsp:cNvPr id="0" name=""/>
        <dsp:cNvSpPr/>
      </dsp:nvSpPr>
      <dsp:spPr>
        <a:xfrm>
          <a:off x="3979679" y="630575"/>
          <a:ext cx="1087000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>
              <a:latin typeface="+mj-lt"/>
            </a:rPr>
            <a:t>Mathematics</a:t>
          </a:r>
          <a:endParaRPr lang="tr-TR" sz="1100" kern="1200" dirty="0">
            <a:latin typeface="+mj-lt"/>
          </a:endParaRPr>
        </a:p>
      </dsp:txBody>
      <dsp:txXfrm>
        <a:off x="3994010" y="644906"/>
        <a:ext cx="1058338" cy="460639"/>
      </dsp:txXfrm>
    </dsp:sp>
    <dsp:sp modelId="{B1FBAE9F-D1B2-4A7A-A633-D34FF54BF8EA}">
      <dsp:nvSpPr>
        <dsp:cNvPr id="0" name=""/>
        <dsp:cNvSpPr/>
      </dsp:nvSpPr>
      <dsp:spPr>
        <a:xfrm>
          <a:off x="3846740" y="546352"/>
          <a:ext cx="132939" cy="915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5101"/>
              </a:lnTo>
              <a:lnTo>
                <a:pt x="132939" y="9151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9EC06-2C88-4EB0-B2C7-74C5C2375D94}">
      <dsp:nvSpPr>
        <dsp:cNvPr id="0" name=""/>
        <dsp:cNvSpPr/>
      </dsp:nvSpPr>
      <dsp:spPr>
        <a:xfrm>
          <a:off x="3979679" y="1216802"/>
          <a:ext cx="1048748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>
              <a:latin typeface="+mj-lt"/>
            </a:rPr>
            <a:t>Psychology</a:t>
          </a:r>
          <a:endParaRPr lang="tr-TR" sz="1100" kern="1200" dirty="0">
            <a:latin typeface="+mj-lt"/>
          </a:endParaRPr>
        </a:p>
      </dsp:txBody>
      <dsp:txXfrm>
        <a:off x="3994010" y="1231133"/>
        <a:ext cx="1020086" cy="460639"/>
      </dsp:txXfrm>
    </dsp:sp>
    <dsp:sp modelId="{F41A21D3-41D2-4E32-BAD2-155FE6BB58D9}">
      <dsp:nvSpPr>
        <dsp:cNvPr id="0" name=""/>
        <dsp:cNvSpPr/>
      </dsp:nvSpPr>
      <dsp:spPr>
        <a:xfrm>
          <a:off x="3846740" y="546352"/>
          <a:ext cx="132939" cy="1577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7527"/>
              </a:lnTo>
              <a:lnTo>
                <a:pt x="132939" y="15775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93993-F549-4CD1-99BF-1EEA492E0014}">
      <dsp:nvSpPr>
        <dsp:cNvPr id="0" name=""/>
        <dsp:cNvSpPr/>
      </dsp:nvSpPr>
      <dsp:spPr>
        <a:xfrm>
          <a:off x="3979679" y="1879228"/>
          <a:ext cx="1116679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>
              <a:latin typeface="+mj-lt"/>
            </a:rPr>
            <a:t>History</a:t>
          </a:r>
          <a:endParaRPr lang="tr-TR" sz="1100" kern="1200" dirty="0">
            <a:latin typeface="+mj-lt"/>
          </a:endParaRPr>
        </a:p>
      </dsp:txBody>
      <dsp:txXfrm>
        <a:off x="3994010" y="1893559"/>
        <a:ext cx="1088017" cy="460639"/>
      </dsp:txXfrm>
    </dsp:sp>
    <dsp:sp modelId="{C6D27F84-1763-494F-B426-D05CFF1DAEB4}">
      <dsp:nvSpPr>
        <dsp:cNvPr id="0" name=""/>
        <dsp:cNvSpPr/>
      </dsp:nvSpPr>
      <dsp:spPr>
        <a:xfrm>
          <a:off x="3846740" y="546352"/>
          <a:ext cx="132939" cy="2201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1856"/>
              </a:lnTo>
              <a:lnTo>
                <a:pt x="132939" y="22018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00303-93EA-45CA-A626-3CD3B1050717}">
      <dsp:nvSpPr>
        <dsp:cNvPr id="0" name=""/>
        <dsp:cNvSpPr/>
      </dsp:nvSpPr>
      <dsp:spPr>
        <a:xfrm>
          <a:off x="3979679" y="2503557"/>
          <a:ext cx="1124946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+mj-lt"/>
            </a:rPr>
            <a:t>English </a:t>
          </a:r>
          <a:r>
            <a:rPr lang="tr-TR" sz="1200" kern="1200" dirty="0" err="1">
              <a:latin typeface="+mj-lt"/>
            </a:rPr>
            <a:t>Lang</a:t>
          </a:r>
          <a:r>
            <a:rPr lang="tr-TR" sz="1200" kern="1200" dirty="0">
              <a:latin typeface="+mj-lt"/>
            </a:rPr>
            <a:t>. </a:t>
          </a:r>
          <a:r>
            <a:rPr lang="tr-TR" sz="1200" kern="1200" dirty="0" err="1">
              <a:latin typeface="+mj-lt"/>
            </a:rPr>
            <a:t>and</a:t>
          </a:r>
          <a:r>
            <a:rPr lang="tr-TR" sz="1200" kern="1200" dirty="0">
              <a:latin typeface="+mj-lt"/>
            </a:rPr>
            <a:t> </a:t>
          </a:r>
          <a:r>
            <a:rPr lang="tr-TR" sz="1200" kern="1200" dirty="0" err="1">
              <a:latin typeface="+mj-lt"/>
            </a:rPr>
            <a:t>Literature</a:t>
          </a:r>
          <a:r>
            <a:rPr lang="tr-TR" sz="1200" kern="1200" dirty="0">
              <a:latin typeface="+mj-lt"/>
            </a:rPr>
            <a:t> </a:t>
          </a:r>
        </a:p>
      </dsp:txBody>
      <dsp:txXfrm>
        <a:off x="3994010" y="2517888"/>
        <a:ext cx="1096284" cy="460639"/>
      </dsp:txXfrm>
    </dsp:sp>
    <dsp:sp modelId="{9710CD7E-C3AF-4D07-B11B-1BF3AABED6FA}">
      <dsp:nvSpPr>
        <dsp:cNvPr id="0" name=""/>
        <dsp:cNvSpPr/>
      </dsp:nvSpPr>
      <dsp:spPr>
        <a:xfrm>
          <a:off x="3846740" y="546352"/>
          <a:ext cx="142498" cy="2915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5081"/>
              </a:lnTo>
              <a:lnTo>
                <a:pt x="142498" y="29150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6696E-6970-4FD4-84C3-930DF370A4A8}">
      <dsp:nvSpPr>
        <dsp:cNvPr id="0" name=""/>
        <dsp:cNvSpPr/>
      </dsp:nvSpPr>
      <dsp:spPr>
        <a:xfrm>
          <a:off x="3989238" y="3216783"/>
          <a:ext cx="1116671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>
              <a:latin typeface="+mj-lt"/>
            </a:rPr>
            <a:t>Turkish</a:t>
          </a:r>
          <a:r>
            <a:rPr lang="tr-TR" sz="1200" kern="1200" dirty="0">
              <a:latin typeface="+mj-lt"/>
            </a:rPr>
            <a:t> </a:t>
          </a:r>
          <a:r>
            <a:rPr lang="tr-TR" sz="1200" kern="1200" dirty="0" err="1">
              <a:latin typeface="+mj-lt"/>
            </a:rPr>
            <a:t>Lang</a:t>
          </a:r>
          <a:r>
            <a:rPr lang="tr-TR" sz="1200" kern="1200" dirty="0">
              <a:latin typeface="+mj-lt"/>
            </a:rPr>
            <a:t>. </a:t>
          </a:r>
          <a:r>
            <a:rPr lang="tr-TR" sz="1200" kern="1200" dirty="0" err="1">
              <a:latin typeface="+mj-lt"/>
            </a:rPr>
            <a:t>and</a:t>
          </a:r>
          <a:r>
            <a:rPr lang="tr-TR" sz="1200" kern="1200" dirty="0">
              <a:latin typeface="+mj-lt"/>
            </a:rPr>
            <a:t> </a:t>
          </a:r>
          <a:r>
            <a:rPr lang="tr-TR" sz="1200" kern="1200" dirty="0" err="1">
              <a:latin typeface="+mj-lt"/>
            </a:rPr>
            <a:t>Literature</a:t>
          </a:r>
          <a:endParaRPr lang="tr-TR" sz="1200" kern="1200" dirty="0">
            <a:latin typeface="+mj-lt"/>
          </a:endParaRPr>
        </a:p>
      </dsp:txBody>
      <dsp:txXfrm>
        <a:off x="4003569" y="3231114"/>
        <a:ext cx="1088009" cy="460639"/>
      </dsp:txXfrm>
    </dsp:sp>
    <dsp:sp modelId="{CA08C5B5-4B53-473C-B645-FF534633817C}">
      <dsp:nvSpPr>
        <dsp:cNvPr id="0" name=""/>
        <dsp:cNvSpPr/>
      </dsp:nvSpPr>
      <dsp:spPr>
        <a:xfrm>
          <a:off x="5204812" y="27438"/>
          <a:ext cx="1004222" cy="531611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err="1">
              <a:latin typeface="+mj-lt"/>
            </a:rPr>
            <a:t>Faculty</a:t>
          </a:r>
          <a:r>
            <a:rPr lang="tr-TR" sz="1100" b="1" kern="1200" dirty="0">
              <a:latin typeface="+mj-lt"/>
            </a:rPr>
            <a:t> of Architecture </a:t>
          </a:r>
          <a:r>
            <a:rPr lang="tr-TR" sz="1100" b="1" kern="1200" dirty="0" err="1">
              <a:latin typeface="+mj-lt"/>
            </a:rPr>
            <a:t>and</a:t>
          </a:r>
          <a:r>
            <a:rPr lang="tr-TR" sz="1100" b="1" kern="1200" dirty="0">
              <a:latin typeface="+mj-lt"/>
            </a:rPr>
            <a:t> Design</a:t>
          </a:r>
        </a:p>
      </dsp:txBody>
      <dsp:txXfrm>
        <a:off x="5220382" y="43008"/>
        <a:ext cx="973082" cy="500471"/>
      </dsp:txXfrm>
    </dsp:sp>
    <dsp:sp modelId="{1CF23F07-6478-4BB0-AF54-4EA5FDDE0BEB}">
      <dsp:nvSpPr>
        <dsp:cNvPr id="0" name=""/>
        <dsp:cNvSpPr/>
      </dsp:nvSpPr>
      <dsp:spPr>
        <a:xfrm>
          <a:off x="5305234" y="559049"/>
          <a:ext cx="138529" cy="328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874"/>
              </a:lnTo>
              <a:lnTo>
                <a:pt x="138529" y="328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5DD2BB-85C7-4826-9D77-5FDA433A5BC5}">
      <dsp:nvSpPr>
        <dsp:cNvPr id="0" name=""/>
        <dsp:cNvSpPr/>
      </dsp:nvSpPr>
      <dsp:spPr>
        <a:xfrm>
          <a:off x="5443763" y="643273"/>
          <a:ext cx="1046744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>
              <a:latin typeface="+mj-lt"/>
            </a:rPr>
            <a:t>Industrial</a:t>
          </a:r>
          <a:r>
            <a:rPr lang="tr-TR" sz="1200" kern="1200" dirty="0">
              <a:latin typeface="+mj-lt"/>
            </a:rPr>
            <a:t> Design</a:t>
          </a:r>
        </a:p>
      </dsp:txBody>
      <dsp:txXfrm>
        <a:off x="5458094" y="657604"/>
        <a:ext cx="1018082" cy="460639"/>
      </dsp:txXfrm>
    </dsp:sp>
    <dsp:sp modelId="{FE0E7B22-ED73-4CF7-851C-806D9BA3C3A4}">
      <dsp:nvSpPr>
        <dsp:cNvPr id="0" name=""/>
        <dsp:cNvSpPr/>
      </dsp:nvSpPr>
      <dsp:spPr>
        <a:xfrm>
          <a:off x="5305234" y="559049"/>
          <a:ext cx="125822" cy="1014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4067"/>
              </a:lnTo>
              <a:lnTo>
                <a:pt x="125822" y="10140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87091-5708-4ADC-8B0B-F578B5797C02}">
      <dsp:nvSpPr>
        <dsp:cNvPr id="0" name=""/>
        <dsp:cNvSpPr/>
      </dsp:nvSpPr>
      <dsp:spPr>
        <a:xfrm>
          <a:off x="5431057" y="1293001"/>
          <a:ext cx="1098892" cy="560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+mj-lt"/>
            </a:rPr>
            <a:t>Visual </a:t>
          </a:r>
          <a:r>
            <a:rPr lang="tr-TR" sz="1200" kern="1200" dirty="0" err="1">
              <a:latin typeface="+mj-lt"/>
            </a:rPr>
            <a:t>Communication</a:t>
          </a:r>
          <a:r>
            <a:rPr lang="tr-TR" sz="1200" kern="1200" dirty="0">
              <a:latin typeface="+mj-lt"/>
            </a:rPr>
            <a:t> Design</a:t>
          </a:r>
        </a:p>
      </dsp:txBody>
      <dsp:txXfrm>
        <a:off x="5447466" y="1309410"/>
        <a:ext cx="1066074" cy="527412"/>
      </dsp:txXfrm>
    </dsp:sp>
    <dsp:sp modelId="{6D85C3C8-A601-4EF7-95DC-C12720A37BDC}">
      <dsp:nvSpPr>
        <dsp:cNvPr id="0" name=""/>
        <dsp:cNvSpPr/>
      </dsp:nvSpPr>
      <dsp:spPr>
        <a:xfrm>
          <a:off x="5305234" y="559049"/>
          <a:ext cx="163925" cy="1648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461"/>
              </a:lnTo>
              <a:lnTo>
                <a:pt x="163925" y="16484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1C16E-54E4-4893-B7FF-DA754E2AE274}">
      <dsp:nvSpPr>
        <dsp:cNvPr id="0" name=""/>
        <dsp:cNvSpPr/>
      </dsp:nvSpPr>
      <dsp:spPr>
        <a:xfrm>
          <a:off x="5469160" y="1962860"/>
          <a:ext cx="1113649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>
              <a:latin typeface="+mj-lt"/>
            </a:rPr>
            <a:t>Interior</a:t>
          </a:r>
          <a:r>
            <a:rPr lang="tr-TR" sz="1200" kern="1200" dirty="0">
              <a:latin typeface="+mj-lt"/>
            </a:rPr>
            <a:t> </a:t>
          </a:r>
          <a:r>
            <a:rPr lang="tr-TR" sz="1200" kern="1200" dirty="0" err="1">
              <a:latin typeface="+mj-lt"/>
            </a:rPr>
            <a:t>Arch</a:t>
          </a:r>
          <a:r>
            <a:rPr lang="tr-TR" sz="1200" kern="1200" dirty="0">
              <a:latin typeface="+mj-lt"/>
            </a:rPr>
            <a:t>. </a:t>
          </a:r>
          <a:r>
            <a:rPr lang="tr-TR" sz="1200" kern="1200" dirty="0" err="1">
              <a:latin typeface="+mj-lt"/>
            </a:rPr>
            <a:t>and</a:t>
          </a:r>
          <a:r>
            <a:rPr lang="tr-TR" sz="1200" kern="1200" dirty="0">
              <a:latin typeface="+mj-lt"/>
            </a:rPr>
            <a:t> </a:t>
          </a:r>
          <a:r>
            <a:rPr lang="tr-TR" sz="1200" kern="1200" dirty="0" err="1">
              <a:latin typeface="+mj-lt"/>
            </a:rPr>
            <a:t>Env</a:t>
          </a:r>
          <a:r>
            <a:rPr lang="tr-TR" sz="1200" kern="1200" dirty="0">
              <a:latin typeface="+mj-lt"/>
            </a:rPr>
            <a:t>. Design</a:t>
          </a:r>
        </a:p>
      </dsp:txBody>
      <dsp:txXfrm>
        <a:off x="5483491" y="1977191"/>
        <a:ext cx="1084987" cy="460639"/>
      </dsp:txXfrm>
    </dsp:sp>
    <dsp:sp modelId="{A6F7F1BF-340B-44A4-800C-7D84E0D151C8}">
      <dsp:nvSpPr>
        <dsp:cNvPr id="0" name=""/>
        <dsp:cNvSpPr/>
      </dsp:nvSpPr>
      <dsp:spPr>
        <a:xfrm>
          <a:off x="5305234" y="559049"/>
          <a:ext cx="163925" cy="2272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2785"/>
              </a:lnTo>
              <a:lnTo>
                <a:pt x="163925" y="2272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98102-8465-42F5-A0C5-90B1F12C4088}">
      <dsp:nvSpPr>
        <dsp:cNvPr id="0" name=""/>
        <dsp:cNvSpPr/>
      </dsp:nvSpPr>
      <dsp:spPr>
        <a:xfrm>
          <a:off x="5469160" y="2587184"/>
          <a:ext cx="1128141" cy="489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+mj-lt"/>
            </a:rPr>
            <a:t>Architecture</a:t>
          </a:r>
        </a:p>
      </dsp:txBody>
      <dsp:txXfrm>
        <a:off x="5483491" y="2601515"/>
        <a:ext cx="1099479" cy="460639"/>
      </dsp:txXfrm>
    </dsp:sp>
    <dsp:sp modelId="{A9440B9F-4C53-4680-BC9C-978C483DD324}">
      <dsp:nvSpPr>
        <dsp:cNvPr id="0" name=""/>
        <dsp:cNvSpPr/>
      </dsp:nvSpPr>
      <dsp:spPr>
        <a:xfrm>
          <a:off x="6584485" y="27438"/>
          <a:ext cx="1004222" cy="531611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err="1">
              <a:latin typeface="+mj-lt"/>
            </a:rPr>
            <a:t>Faculty</a:t>
          </a:r>
          <a:r>
            <a:rPr lang="tr-TR" sz="1100" b="1" kern="1200" dirty="0">
              <a:latin typeface="+mj-lt"/>
            </a:rPr>
            <a:t> of </a:t>
          </a:r>
          <a:r>
            <a:rPr lang="tr-TR" sz="1100" b="1" kern="1200" dirty="0" err="1">
              <a:latin typeface="+mj-lt"/>
            </a:rPr>
            <a:t>Law</a:t>
          </a:r>
          <a:endParaRPr lang="tr-TR" sz="1100" b="1" kern="1200" dirty="0">
            <a:latin typeface="+mj-lt"/>
          </a:endParaRPr>
        </a:p>
      </dsp:txBody>
      <dsp:txXfrm>
        <a:off x="6600055" y="43008"/>
        <a:ext cx="973082" cy="500471"/>
      </dsp:txXfrm>
    </dsp:sp>
    <dsp:sp modelId="{D665C1B6-95E3-43D2-ACE8-FABA50327E01}">
      <dsp:nvSpPr>
        <dsp:cNvPr id="0" name=""/>
        <dsp:cNvSpPr/>
      </dsp:nvSpPr>
      <dsp:spPr>
        <a:xfrm>
          <a:off x="7770238" y="40140"/>
          <a:ext cx="1004222" cy="531611"/>
        </a:xfrm>
        <a:prstGeom prst="roundRect">
          <a:avLst>
            <a:gd name="adj" fmla="val 10000"/>
          </a:avLst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err="1" smtClean="0">
              <a:latin typeface="+mj-lt"/>
            </a:rPr>
            <a:t>Faculty</a:t>
          </a:r>
          <a:r>
            <a:rPr lang="tr-TR" sz="1100" b="1" kern="1200" dirty="0" smtClean="0">
              <a:latin typeface="+mj-lt"/>
            </a:rPr>
            <a:t> </a:t>
          </a:r>
          <a:r>
            <a:rPr lang="tr-TR" sz="1100" b="1" kern="1200" dirty="0">
              <a:latin typeface="+mj-lt"/>
            </a:rPr>
            <a:t>of </a:t>
          </a:r>
          <a:r>
            <a:rPr lang="tr-TR" sz="1100" b="1" kern="1200" dirty="0" err="1">
              <a:latin typeface="+mj-lt"/>
            </a:rPr>
            <a:t>Medicine</a:t>
          </a:r>
          <a:endParaRPr lang="tr-TR" sz="1100" b="1" kern="1200" dirty="0">
            <a:latin typeface="+mj-lt"/>
          </a:endParaRPr>
        </a:p>
      </dsp:txBody>
      <dsp:txXfrm>
        <a:off x="7785808" y="55710"/>
        <a:ext cx="973082" cy="5004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8628E-94AB-4FA1-B610-83BB8211F1F2}">
      <dsp:nvSpPr>
        <dsp:cNvPr id="0" name=""/>
        <dsp:cNvSpPr/>
      </dsp:nvSpPr>
      <dsp:spPr>
        <a:xfrm>
          <a:off x="1404406" y="1305941"/>
          <a:ext cx="2703701" cy="2970914"/>
        </a:xfrm>
        <a:prstGeom prst="rect">
          <a:avLst/>
        </a:prstGeom>
        <a:noFill/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5168" rIns="455168" bIns="455168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>
            <a:latin typeface="+mj-lt"/>
          </a:endParaRPr>
        </a:p>
      </dsp:txBody>
      <dsp:txXfrm>
        <a:off x="1836999" y="1305941"/>
        <a:ext cx="2271109" cy="2970914"/>
      </dsp:txXfrm>
    </dsp:sp>
    <dsp:sp modelId="{3D95C2AB-A563-46BB-B020-751EAA43F07B}">
      <dsp:nvSpPr>
        <dsp:cNvPr id="0" name=""/>
        <dsp:cNvSpPr/>
      </dsp:nvSpPr>
      <dsp:spPr>
        <a:xfrm>
          <a:off x="-45008" y="1305942"/>
          <a:ext cx="1709605" cy="1709605"/>
        </a:xfrm>
        <a:prstGeom prst="ellipse">
          <a:avLst/>
        </a:prstGeom>
        <a:solidFill>
          <a:srgbClr val="1B449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>
              <a:solidFill>
                <a:schemeClr val="bg1"/>
              </a:solidFill>
              <a:latin typeface="+mj-lt"/>
            </a:rPr>
            <a:t>Graduate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School of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Engineering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and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Science</a:t>
          </a:r>
          <a:endParaRPr lang="tr-TR" sz="1800" b="1" kern="1200" dirty="0">
            <a:solidFill>
              <a:schemeClr val="bg1"/>
            </a:solidFill>
            <a:latin typeface="+mj-lt"/>
          </a:endParaRPr>
        </a:p>
      </dsp:txBody>
      <dsp:txXfrm>
        <a:off x="205358" y="1556308"/>
        <a:ext cx="1208873" cy="1208873"/>
      </dsp:txXfrm>
    </dsp:sp>
    <dsp:sp modelId="{0B59A79D-D6E7-4059-BCC6-5574D90ECE26}">
      <dsp:nvSpPr>
        <dsp:cNvPr id="0" name=""/>
        <dsp:cNvSpPr/>
      </dsp:nvSpPr>
      <dsp:spPr>
        <a:xfrm>
          <a:off x="5404621" y="614813"/>
          <a:ext cx="3137726" cy="3258819"/>
        </a:xfrm>
        <a:prstGeom prst="rect">
          <a:avLst/>
        </a:prstGeom>
        <a:noFill/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9903F-4B2B-48CF-AB02-35653FEDD25A}">
      <dsp:nvSpPr>
        <dsp:cNvPr id="0" name=""/>
        <dsp:cNvSpPr/>
      </dsp:nvSpPr>
      <dsp:spPr>
        <a:xfrm>
          <a:off x="4318322" y="521729"/>
          <a:ext cx="1709605" cy="1709605"/>
        </a:xfrm>
        <a:prstGeom prst="ellipse">
          <a:avLst/>
        </a:prstGeom>
        <a:solidFill>
          <a:srgbClr val="1B449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>
              <a:solidFill>
                <a:schemeClr val="bg1"/>
              </a:solidFill>
              <a:latin typeface="+mj-lt"/>
            </a:rPr>
            <a:t>Graduate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School of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Economics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and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Social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Sciences</a:t>
          </a:r>
          <a:endParaRPr lang="tr-TR" sz="1800" b="1" kern="1200" dirty="0">
            <a:solidFill>
              <a:schemeClr val="bg1"/>
            </a:solidFill>
            <a:latin typeface="+mj-lt"/>
          </a:endParaRPr>
        </a:p>
      </dsp:txBody>
      <dsp:txXfrm>
        <a:off x="4568688" y="772095"/>
        <a:ext cx="1208873" cy="1208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327BE-4E52-4F9A-83C8-BD71B2D4B22A}">
      <dsp:nvSpPr>
        <dsp:cNvPr id="0" name=""/>
        <dsp:cNvSpPr/>
      </dsp:nvSpPr>
      <dsp:spPr>
        <a:xfrm>
          <a:off x="1397088" y="1475291"/>
          <a:ext cx="2667738" cy="1005457"/>
        </a:xfrm>
        <a:prstGeom prst="rect">
          <a:avLst/>
        </a:prstGeom>
        <a:noFill/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latin typeface="+mj-lt"/>
            </a:rPr>
            <a:t>      </a:t>
          </a:r>
        </a:p>
      </dsp:txBody>
      <dsp:txXfrm>
        <a:off x="1823926" y="1475291"/>
        <a:ext cx="2240899" cy="1005457"/>
      </dsp:txXfrm>
    </dsp:sp>
    <dsp:sp modelId="{E1182226-811A-425B-BCE2-FC9949EBAA9A}">
      <dsp:nvSpPr>
        <dsp:cNvPr id="0" name=""/>
        <dsp:cNvSpPr/>
      </dsp:nvSpPr>
      <dsp:spPr>
        <a:xfrm>
          <a:off x="0" y="583580"/>
          <a:ext cx="1803639" cy="1768443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>
              <a:solidFill>
                <a:schemeClr val="bg1"/>
              </a:solidFill>
              <a:latin typeface="+mj-lt"/>
            </a:rPr>
            <a:t>Graduate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School of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Medical</a:t>
          </a:r>
          <a:r>
            <a:rPr lang="tr-TR" sz="1800" b="1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800" b="1" kern="1200" dirty="0" err="1">
              <a:solidFill>
                <a:schemeClr val="bg1"/>
              </a:solidFill>
              <a:latin typeface="+mj-lt"/>
            </a:rPr>
            <a:t>Sciences</a:t>
          </a:r>
          <a:endParaRPr lang="tr-TR" sz="1800" kern="1200" dirty="0">
            <a:latin typeface="+mj-lt"/>
          </a:endParaRPr>
        </a:p>
      </dsp:txBody>
      <dsp:txXfrm>
        <a:off x="264137" y="842562"/>
        <a:ext cx="1275365" cy="12504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DEFB4-E6F1-4D0B-AED1-52363317562E}">
      <dsp:nvSpPr>
        <dsp:cNvPr id="0" name=""/>
        <dsp:cNvSpPr/>
      </dsp:nvSpPr>
      <dsp:spPr>
        <a:xfrm>
          <a:off x="-5891097" y="-901550"/>
          <a:ext cx="7013275" cy="7013275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0B78-029A-8A4A-A9A3-33A47DE2CB7B}">
      <dsp:nvSpPr>
        <dsp:cNvPr id="0" name=""/>
        <dsp:cNvSpPr/>
      </dsp:nvSpPr>
      <dsp:spPr>
        <a:xfrm>
          <a:off x="418030" y="274367"/>
          <a:ext cx="7395380" cy="548527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39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kern="1200" dirty="0" smtClean="0">
              <a:solidFill>
                <a:srgbClr val="1B449C"/>
              </a:solidFill>
              <a:latin typeface="+mj-lt"/>
            </a:rPr>
            <a:t>  </a:t>
          </a:r>
          <a:r>
            <a:rPr lang="tr-TR" sz="2700" b="1" kern="1200" dirty="0" err="1" smtClean="0">
              <a:solidFill>
                <a:srgbClr val="1B449C"/>
              </a:solidFill>
              <a:latin typeface="+mj-lt"/>
            </a:rPr>
            <a:t>Success</a:t>
          </a:r>
          <a:r>
            <a:rPr lang="tr-TR" sz="2700" b="1" kern="1200" dirty="0" smtClean="0">
              <a:solidFill>
                <a:srgbClr val="1B449C"/>
              </a:solidFill>
              <a:latin typeface="+mj-lt"/>
            </a:rPr>
            <a:t> in </a:t>
          </a:r>
          <a:r>
            <a:rPr lang="tr-TR" sz="2700" b="1" kern="1200" dirty="0" err="1" smtClean="0">
              <a:solidFill>
                <a:srgbClr val="1B449C"/>
              </a:solidFill>
              <a:latin typeface="+mj-lt"/>
            </a:rPr>
            <a:t>the</a:t>
          </a:r>
          <a:r>
            <a:rPr lang="tr-TR" sz="2700" b="1" kern="1200" dirty="0" smtClean="0">
              <a:solidFill>
                <a:srgbClr val="1B449C"/>
              </a:solidFill>
              <a:latin typeface="+mj-lt"/>
            </a:rPr>
            <a:t> World </a:t>
          </a:r>
          <a:r>
            <a:rPr lang="tr-TR" sz="2700" b="1" kern="1200" dirty="0" err="1" smtClean="0">
              <a:solidFill>
                <a:srgbClr val="1B449C"/>
              </a:solidFill>
              <a:latin typeface="+mj-lt"/>
            </a:rPr>
            <a:t>University</a:t>
          </a:r>
          <a:r>
            <a:rPr lang="tr-TR" sz="2700" b="1" kern="1200" dirty="0" smtClean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 smtClean="0">
              <a:solidFill>
                <a:srgbClr val="1B449C"/>
              </a:solidFill>
              <a:latin typeface="+mj-lt"/>
            </a:rPr>
            <a:t>Rankings</a:t>
          </a:r>
          <a:endParaRPr lang="tr-TR" sz="2700" b="1" kern="1200" dirty="0">
            <a:solidFill>
              <a:srgbClr val="1B449C"/>
            </a:solidFill>
            <a:latin typeface="+mj-lt"/>
          </a:endParaRPr>
        </a:p>
      </dsp:txBody>
      <dsp:txXfrm>
        <a:off x="418030" y="274367"/>
        <a:ext cx="7395380" cy="548527"/>
      </dsp:txXfrm>
    </dsp:sp>
    <dsp:sp modelId="{461F3B28-1EBF-2B47-91E5-9EF865610473}">
      <dsp:nvSpPr>
        <dsp:cNvPr id="0" name=""/>
        <dsp:cNvSpPr/>
      </dsp:nvSpPr>
      <dsp:spPr>
        <a:xfrm>
          <a:off x="75200" y="205801"/>
          <a:ext cx="685659" cy="685659"/>
        </a:xfrm>
        <a:prstGeom prst="ellipse">
          <a:avLst/>
        </a:prstGeom>
        <a:solidFill>
          <a:srgbClr val="F18A21"/>
        </a:solidFill>
        <a:ln w="12700" cap="flat" cmpd="sng" algn="ctr">
          <a:solidFill>
            <a:srgbClr val="F18A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B7186-EE94-4F4B-BE7D-FBD575774950}">
      <dsp:nvSpPr>
        <dsp:cNvPr id="0" name=""/>
        <dsp:cNvSpPr/>
      </dsp:nvSpPr>
      <dsp:spPr>
        <a:xfrm>
          <a:off x="869231" y="1097054"/>
          <a:ext cx="6944179" cy="548527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39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kern="1200" dirty="0">
              <a:solidFill>
                <a:srgbClr val="1B449C"/>
              </a:solidFill>
              <a:latin typeface="+mj-lt"/>
            </a:rPr>
            <a:t>  First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and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Only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Cooperative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Education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in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Turkey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</a:p>
      </dsp:txBody>
      <dsp:txXfrm>
        <a:off x="869231" y="1097054"/>
        <a:ext cx="6944179" cy="548527"/>
      </dsp:txXfrm>
    </dsp:sp>
    <dsp:sp modelId="{CF5E6C1E-0F16-4B41-B720-49130B06E49B}">
      <dsp:nvSpPr>
        <dsp:cNvPr id="0" name=""/>
        <dsp:cNvSpPr/>
      </dsp:nvSpPr>
      <dsp:spPr>
        <a:xfrm>
          <a:off x="526401" y="1028488"/>
          <a:ext cx="685659" cy="685659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5EB2D-A8E2-CE4B-ABF1-5E8F764CC933}">
      <dsp:nvSpPr>
        <dsp:cNvPr id="0" name=""/>
        <dsp:cNvSpPr/>
      </dsp:nvSpPr>
      <dsp:spPr>
        <a:xfrm>
          <a:off x="1075554" y="1919741"/>
          <a:ext cx="6737856" cy="548527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39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kern="1200" dirty="0">
              <a:solidFill>
                <a:srgbClr val="1B449C"/>
              </a:solidFill>
              <a:latin typeface="+mj-lt"/>
            </a:rPr>
            <a:t>  3-Term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Education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 smtClean="0">
              <a:solidFill>
                <a:srgbClr val="1B449C"/>
              </a:solidFill>
              <a:latin typeface="+mj-lt"/>
            </a:rPr>
            <a:t>System</a:t>
          </a:r>
          <a:endParaRPr lang="tr-TR" sz="2700" b="1" kern="1200" dirty="0">
            <a:solidFill>
              <a:srgbClr val="1B449C"/>
            </a:solidFill>
            <a:latin typeface="+mj-lt"/>
          </a:endParaRPr>
        </a:p>
      </dsp:txBody>
      <dsp:txXfrm>
        <a:off x="1075554" y="1919741"/>
        <a:ext cx="6737856" cy="548527"/>
      </dsp:txXfrm>
    </dsp:sp>
    <dsp:sp modelId="{C0A33F16-4D9D-476E-BDBB-5515FBFB1805}">
      <dsp:nvSpPr>
        <dsp:cNvPr id="0" name=""/>
        <dsp:cNvSpPr/>
      </dsp:nvSpPr>
      <dsp:spPr>
        <a:xfrm>
          <a:off x="732724" y="1851175"/>
          <a:ext cx="685659" cy="68565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06765-5D1C-3E4C-8152-AE8130326239}">
      <dsp:nvSpPr>
        <dsp:cNvPr id="0" name=""/>
        <dsp:cNvSpPr/>
      </dsp:nvSpPr>
      <dsp:spPr>
        <a:xfrm>
          <a:off x="1075554" y="2741906"/>
          <a:ext cx="6737856" cy="548527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39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kern="1200" dirty="0">
              <a:solidFill>
                <a:srgbClr val="1B449C"/>
              </a:solidFill>
              <a:latin typeface="+mj-lt"/>
            </a:rPr>
            <a:t> 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Double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Major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Degrees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and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</a:t>
          </a:r>
          <a:r>
            <a:rPr lang="tr-TR" sz="2700" b="1" kern="1200" dirty="0" err="1">
              <a:solidFill>
                <a:srgbClr val="1B449C"/>
              </a:solidFill>
              <a:latin typeface="+mj-lt"/>
            </a:rPr>
            <a:t>Minor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Programs</a:t>
          </a:r>
        </a:p>
      </dsp:txBody>
      <dsp:txXfrm>
        <a:off x="1075554" y="2741906"/>
        <a:ext cx="6737856" cy="548527"/>
      </dsp:txXfrm>
    </dsp:sp>
    <dsp:sp modelId="{DD00C65B-AC8F-4777-8093-E0B6070505EB}">
      <dsp:nvSpPr>
        <dsp:cNvPr id="0" name=""/>
        <dsp:cNvSpPr/>
      </dsp:nvSpPr>
      <dsp:spPr>
        <a:xfrm>
          <a:off x="732724" y="2673340"/>
          <a:ext cx="685659" cy="685659"/>
        </a:xfrm>
        <a:prstGeom prst="ellipse">
          <a:avLst/>
        </a:prstGeom>
        <a:solidFill>
          <a:srgbClr val="F18A21"/>
        </a:solidFill>
        <a:ln w="12700" cap="flat" cmpd="sng" algn="ctr">
          <a:solidFill>
            <a:srgbClr val="F18A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9F466-5D49-0C45-B01D-73F330A3B180}">
      <dsp:nvSpPr>
        <dsp:cNvPr id="0" name=""/>
        <dsp:cNvSpPr/>
      </dsp:nvSpPr>
      <dsp:spPr>
        <a:xfrm>
          <a:off x="869231" y="3564593"/>
          <a:ext cx="6944179" cy="548527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39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kern="1200" dirty="0" smtClean="0">
              <a:solidFill>
                <a:srgbClr val="1B449C"/>
              </a:solidFill>
              <a:latin typeface="+mj-lt"/>
            </a:rPr>
            <a:t>English </a:t>
          </a:r>
          <a:r>
            <a:rPr lang="tr-TR" sz="2700" b="1" kern="1200" dirty="0" err="1" smtClean="0">
              <a:solidFill>
                <a:srgbClr val="1B449C"/>
              </a:solidFill>
              <a:latin typeface="+mj-lt"/>
            </a:rPr>
            <a:t>Preparatory</a:t>
          </a:r>
          <a:r>
            <a:rPr lang="tr-TR" sz="2700" b="1" kern="1200" dirty="0" smtClean="0">
              <a:solidFill>
                <a:srgbClr val="1B449C"/>
              </a:solidFill>
              <a:latin typeface="+mj-lt"/>
            </a:rPr>
            <a:t> Class </a:t>
          </a:r>
          <a:r>
            <a:rPr lang="tr-TR" sz="2700" b="1" kern="1200" dirty="0" err="1" smtClean="0">
              <a:solidFill>
                <a:srgbClr val="1B449C"/>
              </a:solidFill>
              <a:latin typeface="+mj-lt"/>
            </a:rPr>
            <a:t>and</a:t>
          </a:r>
          <a:r>
            <a:rPr lang="tr-TR" sz="2700" b="1" kern="1200" dirty="0" smtClean="0">
              <a:solidFill>
                <a:srgbClr val="1B449C"/>
              </a:solidFill>
              <a:latin typeface="+mj-lt"/>
            </a:rPr>
            <a:t> TOEFL </a:t>
          </a:r>
          <a:r>
            <a:rPr lang="tr-TR" sz="2700" b="1" kern="1200" dirty="0" err="1" smtClean="0">
              <a:solidFill>
                <a:srgbClr val="1B449C"/>
              </a:solidFill>
              <a:latin typeface="+mj-lt"/>
            </a:rPr>
            <a:t>Exam</a:t>
          </a:r>
          <a:endParaRPr lang="tr-TR" sz="2700" b="1" kern="1200" dirty="0">
            <a:solidFill>
              <a:srgbClr val="1B449C"/>
            </a:solidFill>
            <a:latin typeface="+mj-lt"/>
          </a:endParaRPr>
        </a:p>
      </dsp:txBody>
      <dsp:txXfrm>
        <a:off x="869231" y="3564593"/>
        <a:ext cx="6944179" cy="548527"/>
      </dsp:txXfrm>
    </dsp:sp>
    <dsp:sp modelId="{640F2FC7-2446-3C4B-8F40-363C7EC0A56F}">
      <dsp:nvSpPr>
        <dsp:cNvPr id="0" name=""/>
        <dsp:cNvSpPr/>
      </dsp:nvSpPr>
      <dsp:spPr>
        <a:xfrm>
          <a:off x="526401" y="3496027"/>
          <a:ext cx="685659" cy="685659"/>
        </a:xfrm>
        <a:prstGeom prst="ellipse">
          <a:avLst/>
        </a:prstGeom>
        <a:solidFill>
          <a:srgbClr val="B22029"/>
        </a:solidFill>
        <a:ln w="12700" cap="flat" cmpd="sng" algn="ctr">
          <a:solidFill>
            <a:srgbClr val="B220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3EE45-7A9E-9449-8A11-1FFCC6BDF5ED}">
      <dsp:nvSpPr>
        <dsp:cNvPr id="0" name=""/>
        <dsp:cNvSpPr/>
      </dsp:nvSpPr>
      <dsp:spPr>
        <a:xfrm>
          <a:off x="418030" y="4387279"/>
          <a:ext cx="7395380" cy="548527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39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kern="1200" dirty="0" err="1">
              <a:solidFill>
                <a:srgbClr val="1B449C"/>
              </a:solidFill>
              <a:latin typeface="+mj-lt"/>
            </a:rPr>
            <a:t>Mandatory</a:t>
          </a:r>
          <a:r>
            <a:rPr lang="tr-TR" sz="2700" b="1" kern="1200" dirty="0">
              <a:solidFill>
                <a:srgbClr val="1B449C"/>
              </a:solidFill>
              <a:latin typeface="+mj-lt"/>
            </a:rPr>
            <a:t> Second Language</a:t>
          </a:r>
        </a:p>
      </dsp:txBody>
      <dsp:txXfrm>
        <a:off x="418030" y="4387279"/>
        <a:ext cx="7395380" cy="548527"/>
      </dsp:txXfrm>
    </dsp:sp>
    <dsp:sp modelId="{F4F232CB-ED00-4E1D-9008-29E67312D74D}">
      <dsp:nvSpPr>
        <dsp:cNvPr id="0" name=""/>
        <dsp:cNvSpPr/>
      </dsp:nvSpPr>
      <dsp:spPr>
        <a:xfrm>
          <a:off x="75200" y="4318714"/>
          <a:ext cx="685659" cy="685659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rgbClr val="1B44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75666-5CBF-4E35-AEC4-81620AD2FBF0}">
      <dsp:nvSpPr>
        <dsp:cNvPr id="0" name=""/>
        <dsp:cNvSpPr/>
      </dsp:nvSpPr>
      <dsp:spPr>
        <a:xfrm>
          <a:off x="1352466" y="507341"/>
          <a:ext cx="3393524" cy="3393524"/>
        </a:xfrm>
        <a:prstGeom prst="blockArc">
          <a:avLst>
            <a:gd name="adj1" fmla="val 10800000"/>
            <a:gd name="adj2" fmla="val 16200000"/>
            <a:gd name="adj3" fmla="val 4634"/>
          </a:avLst>
        </a:prstGeom>
        <a:solidFill>
          <a:srgbClr val="3055A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2E419-87D5-4BC3-A4AB-4DA42858471B}">
      <dsp:nvSpPr>
        <dsp:cNvPr id="0" name=""/>
        <dsp:cNvSpPr/>
      </dsp:nvSpPr>
      <dsp:spPr>
        <a:xfrm>
          <a:off x="1352466" y="507341"/>
          <a:ext cx="3393524" cy="3393524"/>
        </a:xfrm>
        <a:prstGeom prst="blockArc">
          <a:avLst>
            <a:gd name="adj1" fmla="val 5400000"/>
            <a:gd name="adj2" fmla="val 10800000"/>
            <a:gd name="adj3" fmla="val 4634"/>
          </a:avLst>
        </a:prstGeom>
        <a:solidFill>
          <a:srgbClr val="1B449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8EA2E-2F69-495F-8C89-26FAF7A4B59D}">
      <dsp:nvSpPr>
        <dsp:cNvPr id="0" name=""/>
        <dsp:cNvSpPr/>
      </dsp:nvSpPr>
      <dsp:spPr>
        <a:xfrm>
          <a:off x="1352466" y="507341"/>
          <a:ext cx="3393524" cy="3393524"/>
        </a:xfrm>
        <a:prstGeom prst="blockArc">
          <a:avLst>
            <a:gd name="adj1" fmla="val 0"/>
            <a:gd name="adj2" fmla="val 5400000"/>
            <a:gd name="adj3" fmla="val 4634"/>
          </a:avLst>
        </a:prstGeom>
        <a:solidFill>
          <a:srgbClr val="1B449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55E66-0F68-4933-B846-3FEA83CA69D0}">
      <dsp:nvSpPr>
        <dsp:cNvPr id="0" name=""/>
        <dsp:cNvSpPr/>
      </dsp:nvSpPr>
      <dsp:spPr>
        <a:xfrm>
          <a:off x="1352466" y="507341"/>
          <a:ext cx="3393524" cy="3393524"/>
        </a:xfrm>
        <a:prstGeom prst="blockArc">
          <a:avLst>
            <a:gd name="adj1" fmla="val 16200000"/>
            <a:gd name="adj2" fmla="val 0"/>
            <a:gd name="adj3" fmla="val 4634"/>
          </a:avLst>
        </a:prstGeom>
        <a:solidFill>
          <a:srgbClr val="1B449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8BF3B-3C69-4C6F-844C-5D369B2194FA}">
      <dsp:nvSpPr>
        <dsp:cNvPr id="0" name=""/>
        <dsp:cNvSpPr/>
      </dsp:nvSpPr>
      <dsp:spPr>
        <a:xfrm flipH="1">
          <a:off x="2296262" y="1454852"/>
          <a:ext cx="1547038" cy="1493992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err="1">
              <a:solidFill>
                <a:schemeClr val="bg1"/>
              </a:solidFill>
              <a:latin typeface="+mj-lt"/>
            </a:rPr>
            <a:t>Values</a:t>
          </a:r>
          <a:endParaRPr lang="tr-TR" sz="2800" b="1" kern="1200" dirty="0">
            <a:solidFill>
              <a:schemeClr val="bg1"/>
            </a:solidFill>
            <a:latin typeface="+mj-lt"/>
          </a:endParaRPr>
        </a:p>
      </dsp:txBody>
      <dsp:txXfrm>
        <a:off x="2522820" y="1673642"/>
        <a:ext cx="1093922" cy="1056412"/>
      </dsp:txXfrm>
    </dsp:sp>
    <dsp:sp modelId="{551BB7D4-9700-4A4C-B104-F985252AA034}">
      <dsp:nvSpPr>
        <dsp:cNvPr id="0" name=""/>
        <dsp:cNvSpPr/>
      </dsp:nvSpPr>
      <dsp:spPr>
        <a:xfrm>
          <a:off x="2360560" y="-159447"/>
          <a:ext cx="1377338" cy="1412209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University</a:t>
          </a:r>
          <a:r>
            <a:rPr lang="tr-TR" altLang="tr-TR" sz="1600" kern="1200" dirty="0">
              <a:solidFill>
                <a:schemeClr val="bg1"/>
              </a:solidFill>
              <a:latin typeface="+mj-lt"/>
            </a:rPr>
            <a:t>- </a:t>
          </a: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business</a:t>
          </a:r>
          <a:r>
            <a:rPr lang="tr-TR" alt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world</a:t>
          </a:r>
          <a:r>
            <a:rPr lang="tr-TR" alt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coopeation</a:t>
          </a:r>
          <a:endParaRPr lang="tr-TR" sz="1600" kern="1200" dirty="0">
            <a:solidFill>
              <a:schemeClr val="bg1"/>
            </a:solidFill>
            <a:latin typeface="+mj-lt"/>
          </a:endParaRPr>
        </a:p>
      </dsp:txBody>
      <dsp:txXfrm>
        <a:off x="2562266" y="47366"/>
        <a:ext cx="973926" cy="998583"/>
      </dsp:txXfrm>
    </dsp:sp>
    <dsp:sp modelId="{8FB81F67-4983-4B60-B1F4-F417ECA3C642}">
      <dsp:nvSpPr>
        <dsp:cNvPr id="0" name=""/>
        <dsp:cNvSpPr/>
      </dsp:nvSpPr>
      <dsp:spPr>
        <a:xfrm>
          <a:off x="4017880" y="1497534"/>
          <a:ext cx="1377589" cy="1413137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Well</a:t>
          </a:r>
          <a:r>
            <a:rPr lang="tr-TR" alt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equiped</a:t>
          </a:r>
          <a:r>
            <a:rPr lang="tr-TR" alt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work</a:t>
          </a:r>
          <a:r>
            <a:rPr lang="tr-TR" alt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force</a:t>
          </a:r>
          <a:r>
            <a:rPr lang="tr-TR" alt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for</a:t>
          </a:r>
          <a:r>
            <a:rPr lang="tr-TR" alt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altLang="tr-TR" sz="1600" kern="1200" dirty="0" err="1">
              <a:solidFill>
                <a:schemeClr val="bg1"/>
              </a:solidFill>
              <a:latin typeface="+mj-lt"/>
            </a:rPr>
            <a:t>workplaces</a:t>
          </a:r>
          <a:endParaRPr lang="tr-TR" sz="1600" kern="1200" dirty="0">
            <a:solidFill>
              <a:schemeClr val="bg1"/>
            </a:solidFill>
            <a:latin typeface="+mj-lt"/>
          </a:endParaRPr>
        </a:p>
      </dsp:txBody>
      <dsp:txXfrm>
        <a:off x="4219623" y="1704483"/>
        <a:ext cx="974103" cy="999239"/>
      </dsp:txXfrm>
    </dsp:sp>
    <dsp:sp modelId="{E2A4AC55-4DD6-46CB-9D96-8DBFBA9CFB40}">
      <dsp:nvSpPr>
        <dsp:cNvPr id="0" name=""/>
        <dsp:cNvSpPr/>
      </dsp:nvSpPr>
      <dsp:spPr>
        <a:xfrm>
          <a:off x="2360434" y="3154981"/>
          <a:ext cx="1377589" cy="1413137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err="1">
              <a:solidFill>
                <a:schemeClr val="bg1"/>
              </a:solidFill>
              <a:latin typeface="+mj-lt"/>
            </a:rPr>
            <a:t>Ability</a:t>
          </a:r>
          <a:r>
            <a:rPr 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600" kern="1200" dirty="0" err="1">
              <a:solidFill>
                <a:schemeClr val="bg1"/>
              </a:solidFill>
              <a:latin typeface="+mj-lt"/>
            </a:rPr>
            <a:t>to</a:t>
          </a:r>
          <a:r>
            <a:rPr 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600" kern="1200" dirty="0" err="1">
              <a:solidFill>
                <a:schemeClr val="bg1"/>
              </a:solidFill>
              <a:latin typeface="+mj-lt"/>
            </a:rPr>
            <a:t>transform</a:t>
          </a:r>
          <a:r>
            <a:rPr 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600" kern="1200" dirty="0" err="1">
              <a:solidFill>
                <a:schemeClr val="bg1"/>
              </a:solidFill>
              <a:latin typeface="+mj-lt"/>
            </a:rPr>
            <a:t>theory</a:t>
          </a:r>
          <a:r>
            <a:rPr 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600" kern="1200" dirty="0" err="1">
              <a:solidFill>
                <a:schemeClr val="bg1"/>
              </a:solidFill>
              <a:latin typeface="+mj-lt"/>
            </a:rPr>
            <a:t>to</a:t>
          </a:r>
          <a:r>
            <a:rPr 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600" kern="1200" dirty="0" err="1">
              <a:solidFill>
                <a:schemeClr val="bg1"/>
              </a:solidFill>
              <a:latin typeface="+mj-lt"/>
            </a:rPr>
            <a:t>practice</a:t>
          </a:r>
          <a:endParaRPr lang="tr-TR" sz="1600" kern="1200" dirty="0">
            <a:solidFill>
              <a:schemeClr val="bg1"/>
            </a:solidFill>
            <a:latin typeface="+mj-lt"/>
          </a:endParaRPr>
        </a:p>
      </dsp:txBody>
      <dsp:txXfrm>
        <a:off x="2562177" y="3361930"/>
        <a:ext cx="974103" cy="999239"/>
      </dsp:txXfrm>
    </dsp:sp>
    <dsp:sp modelId="{2A6F3203-F67D-4AF9-B717-FF979299413F}">
      <dsp:nvSpPr>
        <dsp:cNvPr id="0" name=""/>
        <dsp:cNvSpPr/>
      </dsp:nvSpPr>
      <dsp:spPr>
        <a:xfrm>
          <a:off x="702250" y="1497998"/>
          <a:ext cx="1379063" cy="1412209"/>
        </a:xfrm>
        <a:prstGeom prst="ellipse">
          <a:avLst/>
        </a:prstGeom>
        <a:solidFill>
          <a:srgbClr val="1B44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err="1">
              <a:solidFill>
                <a:schemeClr val="bg1"/>
              </a:solidFill>
              <a:latin typeface="+mj-lt"/>
            </a:rPr>
            <a:t>Career</a:t>
          </a:r>
          <a:r>
            <a:rPr lang="tr-TR" sz="1600" kern="1200" dirty="0">
              <a:solidFill>
                <a:schemeClr val="bg1"/>
              </a:solidFill>
              <a:latin typeface="+mj-lt"/>
            </a:rPr>
            <a:t> plan </a:t>
          </a:r>
          <a:r>
            <a:rPr lang="tr-TR" sz="1600" kern="1200" dirty="0" err="1">
              <a:solidFill>
                <a:schemeClr val="bg1"/>
              </a:solidFill>
              <a:latin typeface="+mj-lt"/>
            </a:rPr>
            <a:t>prior</a:t>
          </a:r>
          <a:r>
            <a:rPr 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600" kern="1200" dirty="0" err="1">
              <a:solidFill>
                <a:schemeClr val="bg1"/>
              </a:solidFill>
              <a:latin typeface="+mj-lt"/>
            </a:rPr>
            <a:t>to</a:t>
          </a:r>
          <a:r>
            <a:rPr lang="tr-TR" sz="1600" kern="1200" dirty="0">
              <a:solidFill>
                <a:schemeClr val="bg1"/>
              </a:solidFill>
              <a:latin typeface="+mj-lt"/>
            </a:rPr>
            <a:t> </a:t>
          </a:r>
          <a:r>
            <a:rPr lang="tr-TR" sz="1600" kern="1200" dirty="0" err="1">
              <a:solidFill>
                <a:schemeClr val="bg1"/>
              </a:solidFill>
              <a:latin typeface="+mj-lt"/>
            </a:rPr>
            <a:t>graduation</a:t>
          </a:r>
          <a:endParaRPr lang="tr-TR" sz="1600" kern="1200" dirty="0">
            <a:solidFill>
              <a:schemeClr val="bg1"/>
            </a:solidFill>
            <a:latin typeface="+mj-lt"/>
          </a:endParaRPr>
        </a:p>
      </dsp:txBody>
      <dsp:txXfrm>
        <a:off x="904209" y="1704811"/>
        <a:ext cx="975145" cy="9985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BD9BC-6804-471F-BE99-2D9EEA596A8C}">
      <dsp:nvSpPr>
        <dsp:cNvPr id="0" name=""/>
        <dsp:cNvSpPr/>
      </dsp:nvSpPr>
      <dsp:spPr>
        <a:xfrm>
          <a:off x="0" y="12096"/>
          <a:ext cx="7584078" cy="1359534"/>
        </a:xfrm>
        <a:prstGeom prst="roundRect">
          <a:avLst/>
        </a:prstGeom>
        <a:solidFill>
          <a:srgbClr val="1B449C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2000" b="0" kern="1200" dirty="0" smtClean="0">
              <a:solidFill>
                <a:schemeClr val="bg1"/>
              </a:solidFill>
              <a:latin typeface="+mj-lt"/>
            </a:rPr>
            <a:t># </a:t>
          </a:r>
          <a:r>
            <a:rPr lang="tr-TR" sz="2000" b="0" kern="1200" dirty="0">
              <a:solidFill>
                <a:schemeClr val="bg1"/>
              </a:solidFill>
              <a:latin typeface="+mj-lt"/>
            </a:rPr>
            <a:t>of Total </a:t>
          </a:r>
          <a:r>
            <a:rPr lang="tr-TR" sz="2000" b="0" kern="1200" dirty="0" err="1">
              <a:solidFill>
                <a:schemeClr val="bg1"/>
              </a:solidFill>
              <a:latin typeface="+mj-lt"/>
            </a:rPr>
            <a:t>Students</a:t>
          </a:r>
          <a:r>
            <a:rPr lang="tr-TR" sz="2000" b="0" kern="1200" dirty="0">
              <a:solidFill>
                <a:schemeClr val="bg1"/>
              </a:solidFill>
              <a:latin typeface="+mj-lt"/>
            </a:rPr>
            <a:t>: </a:t>
          </a:r>
          <a:r>
            <a:rPr lang="tr-TR" sz="2400" b="1" kern="1200" dirty="0" smtClean="0">
              <a:solidFill>
                <a:schemeClr val="bg1"/>
              </a:solidFill>
              <a:latin typeface="+mj-lt"/>
            </a:rPr>
            <a:t>28.816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2000" b="0" kern="1200" dirty="0" err="1" smtClean="0">
              <a:solidFill>
                <a:schemeClr val="bg1"/>
              </a:solidFill>
              <a:latin typeface="+mj-lt"/>
            </a:rPr>
            <a:t>Turkey</a:t>
          </a:r>
          <a:r>
            <a:rPr lang="tr-TR" sz="2000" b="0" kern="1200" dirty="0">
              <a:solidFill>
                <a:schemeClr val="bg1"/>
              </a:solidFill>
              <a:latin typeface="+mj-lt"/>
            </a:rPr>
            <a:t>: </a:t>
          </a:r>
          <a:r>
            <a:rPr lang="tr-TR" sz="2400" b="1" kern="1200" dirty="0" smtClean="0">
              <a:solidFill>
                <a:schemeClr val="bg1"/>
              </a:solidFill>
              <a:latin typeface="+mj-lt"/>
            </a:rPr>
            <a:t>27.623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2000" b="0" kern="1200" dirty="0" err="1" smtClean="0">
              <a:solidFill>
                <a:schemeClr val="bg1"/>
              </a:solidFill>
              <a:latin typeface="+mj-lt"/>
            </a:rPr>
            <a:t>Worldwide</a:t>
          </a:r>
          <a:r>
            <a:rPr lang="tr-TR" sz="2000" b="0" kern="1200" dirty="0">
              <a:solidFill>
                <a:schemeClr val="bg1"/>
              </a:solidFill>
              <a:latin typeface="+mj-lt"/>
            </a:rPr>
            <a:t>: </a:t>
          </a:r>
          <a:r>
            <a:rPr lang="tr-TR" sz="2400" b="1" kern="1200" dirty="0" smtClean="0">
              <a:solidFill>
                <a:schemeClr val="bg1"/>
              </a:solidFill>
              <a:latin typeface="+mj-lt"/>
            </a:rPr>
            <a:t>1.160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2000" b="0" kern="1200" dirty="0" err="1" smtClean="0">
              <a:solidFill>
                <a:schemeClr val="bg1"/>
              </a:solidFill>
              <a:latin typeface="+mj-lt"/>
            </a:rPr>
            <a:t>Turkey</a:t>
          </a:r>
          <a:r>
            <a:rPr lang="tr-TR" sz="2000" b="0" kern="1200" dirty="0" smtClean="0">
              <a:solidFill>
                <a:schemeClr val="bg1"/>
              </a:solidFill>
              <a:latin typeface="+mj-lt"/>
            </a:rPr>
            <a:t>/</a:t>
          </a:r>
          <a:r>
            <a:rPr lang="tr-TR" sz="2000" b="0" kern="1200" dirty="0" err="1" smtClean="0">
              <a:solidFill>
                <a:schemeClr val="bg1"/>
              </a:solidFill>
              <a:latin typeface="+mj-lt"/>
            </a:rPr>
            <a:t>Abroad</a:t>
          </a:r>
          <a:r>
            <a:rPr lang="tr-TR" sz="2000" b="0" kern="1200" dirty="0" smtClean="0">
              <a:solidFill>
                <a:schemeClr val="bg1"/>
              </a:solidFill>
              <a:latin typeface="+mj-lt"/>
            </a:rPr>
            <a:t>: </a:t>
          </a:r>
          <a:r>
            <a:rPr lang="tr-TR" sz="2400" b="1" kern="1200" dirty="0" smtClean="0">
              <a:solidFill>
                <a:schemeClr val="bg1"/>
              </a:solidFill>
              <a:latin typeface="+mj-lt"/>
            </a:rPr>
            <a:t>33 </a:t>
          </a:r>
          <a:endParaRPr lang="tr-TR" sz="2400" b="1" kern="1200" dirty="0">
            <a:solidFill>
              <a:schemeClr val="bg1"/>
            </a:solidFill>
            <a:latin typeface="+mj-lt"/>
          </a:endParaRPr>
        </a:p>
      </dsp:txBody>
      <dsp:txXfrm>
        <a:off x="66367" y="78463"/>
        <a:ext cx="7451344" cy="1226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9C232-3D2C-4B47-9293-5894F08A49E1}">
      <dsp:nvSpPr>
        <dsp:cNvPr id="0" name=""/>
        <dsp:cNvSpPr/>
      </dsp:nvSpPr>
      <dsp:spPr>
        <a:xfrm rot="5400000">
          <a:off x="2207643" y="456952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French</a:t>
          </a:r>
        </a:p>
      </dsp:txBody>
      <dsp:txXfrm rot="-5400000">
        <a:off x="2498459" y="588653"/>
        <a:ext cx="868283" cy="998026"/>
      </dsp:txXfrm>
    </dsp:sp>
    <dsp:sp modelId="{D68DD98C-89B0-4C37-80AB-5857F18F7CD7}">
      <dsp:nvSpPr>
        <dsp:cNvPr id="0" name=""/>
        <dsp:cNvSpPr/>
      </dsp:nvSpPr>
      <dsp:spPr>
        <a:xfrm>
          <a:off x="3601593" y="652691"/>
          <a:ext cx="1618107" cy="86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82F73-32E5-4032-85D0-1C7B58A44C5C}">
      <dsp:nvSpPr>
        <dsp:cNvPr id="0" name=""/>
        <dsp:cNvSpPr/>
      </dsp:nvSpPr>
      <dsp:spPr>
        <a:xfrm rot="5400000">
          <a:off x="845301" y="456952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err="1"/>
            <a:t>German</a:t>
          </a:r>
          <a:endParaRPr lang="tr-TR" sz="1500" b="1" kern="1200" dirty="0"/>
        </a:p>
      </dsp:txBody>
      <dsp:txXfrm rot="-5400000">
        <a:off x="1136117" y="588653"/>
        <a:ext cx="868283" cy="998026"/>
      </dsp:txXfrm>
    </dsp:sp>
    <dsp:sp modelId="{34BF1EDF-BBC3-4213-9B16-33546DFD9D0B}">
      <dsp:nvSpPr>
        <dsp:cNvPr id="0" name=""/>
        <dsp:cNvSpPr/>
      </dsp:nvSpPr>
      <dsp:spPr>
        <a:xfrm rot="5400000">
          <a:off x="1523862" y="1687641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err="1"/>
            <a:t>Arabic</a:t>
          </a:r>
          <a:endParaRPr lang="tr-TR" sz="1500" b="1" kern="1200" dirty="0"/>
        </a:p>
      </dsp:txBody>
      <dsp:txXfrm rot="-5400000">
        <a:off x="1814678" y="1819342"/>
        <a:ext cx="868283" cy="998026"/>
      </dsp:txXfrm>
    </dsp:sp>
    <dsp:sp modelId="{23BE8654-3EE1-4AEF-954C-5F089EF7119D}">
      <dsp:nvSpPr>
        <dsp:cNvPr id="0" name=""/>
        <dsp:cNvSpPr/>
      </dsp:nvSpPr>
      <dsp:spPr>
        <a:xfrm>
          <a:off x="0" y="1883380"/>
          <a:ext cx="1565910" cy="86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D5FF8-AB3F-4CC1-860F-E77FA067DEBB}">
      <dsp:nvSpPr>
        <dsp:cNvPr id="0" name=""/>
        <dsp:cNvSpPr/>
      </dsp:nvSpPr>
      <dsp:spPr>
        <a:xfrm rot="5400000">
          <a:off x="2886204" y="1687641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Spanish</a:t>
          </a:r>
        </a:p>
      </dsp:txBody>
      <dsp:txXfrm rot="-5400000">
        <a:off x="3177020" y="1819342"/>
        <a:ext cx="868283" cy="998026"/>
      </dsp:txXfrm>
    </dsp:sp>
    <dsp:sp modelId="{7D503A73-DE78-43E0-9523-33DDE6E65DA9}">
      <dsp:nvSpPr>
        <dsp:cNvPr id="0" name=""/>
        <dsp:cNvSpPr/>
      </dsp:nvSpPr>
      <dsp:spPr>
        <a:xfrm rot="5400000">
          <a:off x="2207643" y="2918330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/>
            <a:t>Russian</a:t>
          </a:r>
        </a:p>
      </dsp:txBody>
      <dsp:txXfrm rot="-5400000">
        <a:off x="2498459" y="3050031"/>
        <a:ext cx="868283" cy="998026"/>
      </dsp:txXfrm>
    </dsp:sp>
    <dsp:sp modelId="{29895DF3-37E9-4142-A792-D7D29240994B}">
      <dsp:nvSpPr>
        <dsp:cNvPr id="0" name=""/>
        <dsp:cNvSpPr/>
      </dsp:nvSpPr>
      <dsp:spPr>
        <a:xfrm>
          <a:off x="3601593" y="3114069"/>
          <a:ext cx="1618107" cy="86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F0432-4E32-4AC8-9B89-E90C3923A4A9}">
      <dsp:nvSpPr>
        <dsp:cNvPr id="0" name=""/>
        <dsp:cNvSpPr/>
      </dsp:nvSpPr>
      <dsp:spPr>
        <a:xfrm rot="5400000">
          <a:off x="845301" y="2918330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err="1"/>
            <a:t>Italian</a:t>
          </a:r>
          <a:endParaRPr lang="tr-TR" sz="1500" b="1" kern="1200" dirty="0"/>
        </a:p>
      </dsp:txBody>
      <dsp:txXfrm rot="-5400000">
        <a:off x="1136117" y="3050031"/>
        <a:ext cx="868283" cy="998026"/>
      </dsp:txXfrm>
    </dsp:sp>
    <dsp:sp modelId="{90B4721B-ED3D-450C-9797-6C12B905C3A3}">
      <dsp:nvSpPr>
        <dsp:cNvPr id="0" name=""/>
        <dsp:cNvSpPr/>
      </dsp:nvSpPr>
      <dsp:spPr>
        <a:xfrm rot="5400000">
          <a:off x="1523862" y="4149020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err="1"/>
            <a:t>Japanese</a:t>
          </a:r>
          <a:endParaRPr lang="tr-TR" sz="1500" b="1" kern="1200" dirty="0"/>
        </a:p>
      </dsp:txBody>
      <dsp:txXfrm rot="-5400000">
        <a:off x="1814678" y="4280721"/>
        <a:ext cx="868283" cy="998026"/>
      </dsp:txXfrm>
    </dsp:sp>
    <dsp:sp modelId="{B2937DA0-46BE-4D64-BFA5-45389DC9B810}">
      <dsp:nvSpPr>
        <dsp:cNvPr id="0" name=""/>
        <dsp:cNvSpPr/>
      </dsp:nvSpPr>
      <dsp:spPr>
        <a:xfrm>
          <a:off x="0" y="4344758"/>
          <a:ext cx="1565910" cy="869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034B1-5787-4751-B0F4-98F996FF9139}">
      <dsp:nvSpPr>
        <dsp:cNvPr id="0" name=""/>
        <dsp:cNvSpPr/>
      </dsp:nvSpPr>
      <dsp:spPr>
        <a:xfrm rot="5400000">
          <a:off x="2886204" y="4149020"/>
          <a:ext cx="1449916" cy="1261427"/>
        </a:xfrm>
        <a:prstGeom prst="hexagon">
          <a:avLst>
            <a:gd name="adj" fmla="val 25000"/>
            <a:gd name="vf" fmla="val 115470"/>
          </a:avLst>
        </a:prstGeom>
        <a:solidFill>
          <a:srgbClr val="1B449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err="1"/>
            <a:t>Chinese</a:t>
          </a:r>
          <a:endParaRPr lang="tr-TR" sz="1500" b="1" kern="1200" dirty="0"/>
        </a:p>
      </dsp:txBody>
      <dsp:txXfrm rot="-5400000">
        <a:off x="3177020" y="4280721"/>
        <a:ext cx="868283" cy="9980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AE0EB-6F06-CD40-92C4-4524BE8C85CE}">
      <dsp:nvSpPr>
        <dsp:cNvPr id="0" name=""/>
        <dsp:cNvSpPr/>
      </dsp:nvSpPr>
      <dsp:spPr>
        <a:xfrm>
          <a:off x="0" y="14769"/>
          <a:ext cx="7485888" cy="503685"/>
        </a:xfrm>
        <a:prstGeom prst="roundRect">
          <a:avLst/>
        </a:prstGeom>
        <a:solidFill>
          <a:schemeClr val="bg1"/>
        </a:solidFill>
        <a:ln>
          <a:solidFill>
            <a:srgbClr val="1B449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dirty="0" smtClean="0">
              <a:solidFill>
                <a:srgbClr val="1B449C"/>
              </a:solidFill>
              <a:latin typeface="Calibri" charset="0"/>
              <a:ea typeface="Calibri" charset="0"/>
              <a:cs typeface="Times New Roman" charset="0"/>
            </a:rPr>
            <a:t>Business and Industry Scholarship Programme</a:t>
          </a:r>
          <a:endParaRPr lang="en-US" sz="2100" kern="1200" dirty="0">
            <a:solidFill>
              <a:srgbClr val="1B449C"/>
            </a:solidFill>
          </a:endParaRPr>
        </a:p>
      </dsp:txBody>
      <dsp:txXfrm>
        <a:off x="24588" y="39357"/>
        <a:ext cx="7436712" cy="454509"/>
      </dsp:txXfrm>
    </dsp:sp>
    <dsp:sp modelId="{FE960FE9-2095-0B42-A204-293377F47830}">
      <dsp:nvSpPr>
        <dsp:cNvPr id="0" name=""/>
        <dsp:cNvSpPr/>
      </dsp:nvSpPr>
      <dsp:spPr>
        <a:xfrm>
          <a:off x="0" y="518454"/>
          <a:ext cx="7485888" cy="738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67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>
              <a:solidFill>
                <a:srgbClr val="1B449C"/>
              </a:solidFill>
            </a:rPr>
            <a:t>Beginning from the 2018-19 Academic Year, with the support of the Turkish industries and businesses, TOBB ET</a:t>
          </a:r>
          <a:r>
            <a:rPr lang="en-GB" sz="1600" kern="1200" dirty="0" err="1" smtClean="0">
              <a:solidFill>
                <a:srgbClr val="1B449C"/>
              </a:solidFill>
            </a:rPr>
            <a:t>Ü</a:t>
          </a:r>
          <a:r>
            <a:rPr lang="en-US" sz="1600" kern="1200" dirty="0" smtClean="0">
              <a:solidFill>
                <a:srgbClr val="1B449C"/>
              </a:solidFill>
            </a:rPr>
            <a:t> is offering full scholarships for successful students living in Turkey and TRNC with limited financial opportunities.</a:t>
          </a:r>
          <a:endParaRPr lang="en-US" sz="1600" kern="1200" dirty="0">
            <a:solidFill>
              <a:srgbClr val="1B449C"/>
            </a:solidFill>
          </a:endParaRPr>
        </a:p>
      </dsp:txBody>
      <dsp:txXfrm>
        <a:off x="0" y="518454"/>
        <a:ext cx="7485888" cy="738990"/>
      </dsp:txXfrm>
    </dsp:sp>
    <dsp:sp modelId="{302B6BC1-B80E-EB4B-BF56-02016F7C0618}">
      <dsp:nvSpPr>
        <dsp:cNvPr id="0" name=""/>
        <dsp:cNvSpPr/>
      </dsp:nvSpPr>
      <dsp:spPr>
        <a:xfrm>
          <a:off x="0" y="1257444"/>
          <a:ext cx="7485888" cy="503685"/>
        </a:xfrm>
        <a:prstGeom prst="roundRect">
          <a:avLst/>
        </a:prstGeom>
        <a:solidFill>
          <a:schemeClr val="bg1"/>
        </a:solidFill>
        <a:ln>
          <a:solidFill>
            <a:srgbClr val="1B449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B449C"/>
              </a:solidFill>
            </a:rPr>
            <a:t>Undergraduate Transfer Scholarship </a:t>
          </a:r>
          <a:r>
            <a:rPr lang="en-US" sz="2000" b="1" kern="1200" dirty="0" err="1" smtClean="0">
              <a:solidFill>
                <a:srgbClr val="1B449C"/>
              </a:solidFill>
            </a:rPr>
            <a:t>Programme</a:t>
          </a:r>
          <a:endParaRPr lang="en-US" sz="2000" b="1" kern="1200" dirty="0">
            <a:solidFill>
              <a:srgbClr val="1B449C"/>
            </a:solidFill>
          </a:endParaRPr>
        </a:p>
      </dsp:txBody>
      <dsp:txXfrm>
        <a:off x="24588" y="1282032"/>
        <a:ext cx="7436712" cy="454509"/>
      </dsp:txXfrm>
    </dsp:sp>
    <dsp:sp modelId="{99B7B7E9-8B9E-C741-A970-FD960027EF54}">
      <dsp:nvSpPr>
        <dsp:cNvPr id="0" name=""/>
        <dsp:cNvSpPr/>
      </dsp:nvSpPr>
      <dsp:spPr>
        <a:xfrm>
          <a:off x="0" y="1761129"/>
          <a:ext cx="7485888" cy="49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67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>
              <a:solidFill>
                <a:srgbClr val="1B449C"/>
              </a:solidFill>
            </a:rPr>
            <a:t>Scholarships for undergraduate students who wish to change their major degree, for those study both at TOBB ET</a:t>
          </a:r>
          <a:r>
            <a:rPr lang="en-GB" sz="1600" kern="1200" dirty="0" err="1" smtClean="0">
              <a:solidFill>
                <a:srgbClr val="1B449C"/>
              </a:solidFill>
            </a:rPr>
            <a:t>Ü</a:t>
          </a:r>
          <a:r>
            <a:rPr lang="en-US" sz="1600" kern="1200" dirty="0" smtClean="0">
              <a:solidFill>
                <a:srgbClr val="1B449C"/>
              </a:solidFill>
            </a:rPr>
            <a:t> and other universities.</a:t>
          </a:r>
          <a:endParaRPr lang="en-US" sz="1600" kern="1200" dirty="0">
            <a:solidFill>
              <a:srgbClr val="1B449C"/>
            </a:solidFill>
          </a:endParaRPr>
        </a:p>
      </dsp:txBody>
      <dsp:txXfrm>
        <a:off x="0" y="1761129"/>
        <a:ext cx="7485888" cy="499904"/>
      </dsp:txXfrm>
    </dsp:sp>
    <dsp:sp modelId="{9DD581C4-E342-EA4E-B78D-CEC16620CD44}">
      <dsp:nvSpPr>
        <dsp:cNvPr id="0" name=""/>
        <dsp:cNvSpPr/>
      </dsp:nvSpPr>
      <dsp:spPr>
        <a:xfrm>
          <a:off x="0" y="2261034"/>
          <a:ext cx="7485888" cy="503685"/>
        </a:xfrm>
        <a:prstGeom prst="roundRect">
          <a:avLst/>
        </a:prstGeom>
        <a:solidFill>
          <a:schemeClr val="bg1"/>
        </a:solidFill>
        <a:ln>
          <a:solidFill>
            <a:srgbClr val="1B449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1B449C"/>
              </a:solidFill>
            </a:rPr>
            <a:t>International Student Scholarship </a:t>
          </a:r>
          <a:r>
            <a:rPr lang="en-US" sz="2100" b="1" kern="1200" dirty="0" err="1" smtClean="0">
              <a:solidFill>
                <a:srgbClr val="1B449C"/>
              </a:solidFill>
            </a:rPr>
            <a:t>Programme</a:t>
          </a:r>
          <a:r>
            <a:rPr lang="en-US" sz="2100" b="1" kern="1200" dirty="0" smtClean="0">
              <a:solidFill>
                <a:srgbClr val="1B449C"/>
              </a:solidFill>
            </a:rPr>
            <a:t> </a:t>
          </a:r>
          <a:endParaRPr lang="en-US" sz="2100" b="1" kern="1200" dirty="0">
            <a:solidFill>
              <a:srgbClr val="1B449C"/>
            </a:solidFill>
          </a:endParaRPr>
        </a:p>
      </dsp:txBody>
      <dsp:txXfrm>
        <a:off x="24588" y="2285622"/>
        <a:ext cx="7436712" cy="454509"/>
      </dsp:txXfrm>
    </dsp:sp>
    <dsp:sp modelId="{9822EEE3-0418-8C4B-9584-E74C8861E4F2}">
      <dsp:nvSpPr>
        <dsp:cNvPr id="0" name=""/>
        <dsp:cNvSpPr/>
      </dsp:nvSpPr>
      <dsp:spPr>
        <a:xfrm>
          <a:off x="0" y="2764718"/>
          <a:ext cx="7485888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67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>
              <a:solidFill>
                <a:srgbClr val="1B449C"/>
              </a:solidFill>
            </a:rPr>
            <a:t>Scholarships for successful international students who wish to study at TOBB ET</a:t>
          </a:r>
          <a:r>
            <a:rPr lang="en-GB" sz="1600" kern="1200" dirty="0" err="1" smtClean="0">
              <a:solidFill>
                <a:srgbClr val="1B449C"/>
              </a:solidFill>
            </a:rPr>
            <a:t>Ü</a:t>
          </a:r>
          <a:r>
            <a:rPr lang="en-US" sz="1600" kern="1200" dirty="0" smtClean="0">
              <a:solidFill>
                <a:srgbClr val="1B449C"/>
              </a:solidFill>
            </a:rPr>
            <a:t>.</a:t>
          </a:r>
          <a:endParaRPr lang="en-US" sz="1600" kern="1200" dirty="0">
            <a:solidFill>
              <a:srgbClr val="1B449C"/>
            </a:solidFill>
          </a:endParaRPr>
        </a:p>
      </dsp:txBody>
      <dsp:txXfrm>
        <a:off x="0" y="2764718"/>
        <a:ext cx="7485888" cy="347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0.21928</cdr:x>
      <cdr:y>0.91638</cdr:y>
    </cdr:from>
    <cdr:to>
      <cdr:x>0.53493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67611" y="5059106"/>
          <a:ext cx="2544406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smtClean="0">
              <a:solidFill>
                <a:schemeClr val="tx1">
                  <a:lumMod val="85000"/>
                  <a:lumOff val="15000"/>
                </a:schemeClr>
              </a:solidFill>
            </a:rPr>
            <a:t> International </a:t>
          </a:r>
          <a:r>
            <a:rPr lang="en-US" sz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Doctorate, </a:t>
          </a:r>
          <a:r>
            <a:rPr lang="en-US" sz="1200" smtClean="0">
              <a:solidFill>
                <a:schemeClr val="tx1">
                  <a:lumMod val="85000"/>
                  <a:lumOff val="15000"/>
                </a:schemeClr>
              </a:solidFill>
            </a:rPr>
            <a:t>Post-Doc &amp; Researcher </a:t>
          </a:r>
          <a:endParaRPr lang="en-US" sz="1200" dirty="0">
            <a:solidFill>
              <a:schemeClr val="tx1">
                <a:lumMod val="85000"/>
                <a:lumOff val="1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0.18928</cdr:x>
      <cdr:y>0.9355</cdr:y>
    </cdr:from>
    <cdr:to>
      <cdr:x>0.22798</cdr:x>
      <cdr:y>0.94805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525786" y="5164688"/>
          <a:ext cx="311972" cy="69289"/>
        </a:xfrm>
        <a:prstGeom xmlns:a="http://schemas.openxmlformats.org/drawingml/2006/main" prst="rect">
          <a:avLst/>
        </a:prstGeom>
        <a:solidFill xmlns:a="http://schemas.openxmlformats.org/drawingml/2006/main">
          <a:srgbClr val="B22029"/>
        </a:solidFill>
        <a:ln xmlns:a="http://schemas.openxmlformats.org/drawingml/2006/main">
          <a:solidFill>
            <a:srgbClr val="B2202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4DAAA-646E-4234-954A-D36E8342E43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76538-2605-40EE-80D5-FAD8C956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59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3320-5C23-4804-A151-A985FC5AD1EC}" type="datetimeFigureOut">
              <a:rPr lang="tr-TR" smtClean="0"/>
              <a:t>30.05.2024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44E12-A6BC-44AF-AE40-8DA18BFE2B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744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2207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altLang="tr-TR" sz="1200" dirty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*TOBB ETÜ </a:t>
            </a:r>
            <a:r>
              <a:rPr lang="tr-TR" altLang="tr-TR" sz="1200" dirty="0" err="1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Students</a:t>
            </a:r>
            <a:r>
              <a:rPr lang="tr-TR" altLang="tr-TR" sz="1200" dirty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 </a:t>
            </a:r>
            <a:r>
              <a:rPr lang="tr-TR" altLang="tr-TR" sz="1200" dirty="0" err="1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obtain</a:t>
            </a:r>
            <a:r>
              <a:rPr lang="tr-TR" altLang="tr-TR" sz="1200" dirty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 </a:t>
            </a:r>
            <a:r>
              <a:rPr lang="tr-TR" altLang="tr-TR" sz="1200" dirty="0" err="1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their</a:t>
            </a:r>
            <a:r>
              <a:rPr lang="tr-TR" altLang="tr-TR" sz="1200" dirty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 </a:t>
            </a:r>
            <a:r>
              <a:rPr lang="tr-TR" altLang="tr-TR" sz="1200" dirty="0" err="1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degrees</a:t>
            </a:r>
            <a:r>
              <a:rPr lang="tr-TR" altLang="tr-TR" sz="1200" dirty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 </a:t>
            </a:r>
            <a:r>
              <a:rPr lang="tr-TR" altLang="tr-TR" sz="1200" dirty="0" err="1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earlier</a:t>
            </a:r>
            <a:r>
              <a:rPr lang="tr-TR" altLang="tr-TR" sz="1200" dirty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 </a:t>
            </a:r>
            <a:r>
              <a:rPr lang="tr-TR" altLang="tr-TR" sz="1200" dirty="0" err="1" smtClean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than</a:t>
            </a:r>
            <a:r>
              <a:rPr lang="tr-TR" altLang="tr-TR" sz="1200" dirty="0" smtClean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 </a:t>
            </a:r>
            <a:r>
              <a:rPr lang="tr-TR" altLang="tr-TR" sz="1200" dirty="0" err="1" smtClean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their</a:t>
            </a:r>
            <a:r>
              <a:rPr lang="tr-TR" altLang="tr-TR" sz="1200" baseline="0" dirty="0" smtClean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 </a:t>
            </a:r>
            <a:r>
              <a:rPr lang="tr-TR" altLang="tr-TR" sz="1200" baseline="0" dirty="0" err="1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peers</a:t>
            </a:r>
            <a:r>
              <a:rPr lang="tr-TR" altLang="tr-TR" sz="1200" baseline="0" dirty="0">
                <a:solidFill>
                  <a:srgbClr val="1B449C"/>
                </a:solidFill>
                <a:latin typeface="Gotham Narrow Book" pitchFamily="50" charset="0"/>
                <a:cs typeface="Times New Roman" panose="02020603050405020304" pitchFamily="18" charset="0"/>
              </a:rPr>
              <a:t>. </a:t>
            </a:r>
            <a:endParaRPr lang="tr-TR" altLang="tr-TR" sz="1200" dirty="0">
              <a:solidFill>
                <a:srgbClr val="1B449C"/>
              </a:solidFill>
              <a:latin typeface="Gotham Narrow Book" pitchFamily="50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4051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6893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baseline="0" dirty="0" smtClean="0">
                <a:solidFill>
                  <a:schemeClr val="tx1"/>
                </a:solidFill>
              </a:rPr>
              <a:t>14.11.2023 tarihinde, OEKGM verileri ile güncellenmiştir.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baseline="0" dirty="0" smtClean="0">
                <a:solidFill>
                  <a:schemeClr val="tx1"/>
                </a:solidFill>
              </a:rPr>
              <a:t>02.11.2022 tarihinde, OEKGM verileri ile güncellenmiştir.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Toplam Anlaşmalı Firma ve Kuruluşlar: 4371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Toplam Türkiye Anlaşmalı Firma ve Kuruluşlar:  4355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Toplam Yurtdışı Anlaşmalı Firma ve Kuruluşlar: 16  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Firması:255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 Yılında Protokol İmzalanan Kurum Sayısı: 362</a:t>
            </a:r>
          </a:p>
          <a:p>
            <a:endParaRPr lang="tr-TR" b="1" baseline="0" dirty="0" smtClean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baseline="0" dirty="0" smtClean="0">
                <a:solidFill>
                  <a:schemeClr val="tx1"/>
                </a:solidFill>
              </a:rPr>
              <a:t>22 Kasım 2021</a:t>
            </a:r>
            <a:r>
              <a:rPr lang="tr-TR" b="0" baseline="0" dirty="0" smtClean="0">
                <a:solidFill>
                  <a:schemeClr val="tx1"/>
                </a:solidFill>
              </a:rPr>
              <a:t> OEKGM tarafından iletilen veriler ile güncellenmiştir.</a:t>
            </a:r>
          </a:p>
          <a:p>
            <a:r>
              <a:rPr lang="tr-T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Anlaşmalı Firma ve Kuruluşlar: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4017</a:t>
            </a:r>
          </a:p>
          <a:p>
            <a:r>
              <a:rPr lang="tr-T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Türkiye Anlaşmalı Firma ve Kuruluşlar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4002</a:t>
            </a:r>
          </a:p>
          <a:p>
            <a:r>
              <a:rPr lang="tr-T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Yurtdışı Anlaşmalı Firma ve Kuruluşlar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15 </a:t>
            </a:r>
            <a:r>
              <a:rPr lang="tr-T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220 (Sistemde kayıtlı olan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firma sayısı)</a:t>
            </a:r>
          </a:p>
          <a:p>
            <a:r>
              <a:rPr lang="tr-T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 Yılında Protokol İmzalanan Kurum Sayısı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340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r-TR" b="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66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dirty="0" smtClean="0"/>
              <a:t>2023 yılı anlaşma imzalanan firma sayısı 331 (13.11.2023 OEKGM verileri)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dirty="0" smtClean="0"/>
              <a:t>2022 yılı anlaşma imzalanan firma sayısı 362. (02.11.2022 OEKGM verileri)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smtClean="0"/>
              <a:t>2021 Yılı anlaşma imzalanan firma sayısı 340. (22.11.2021 OEKGM verileri)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smtClean="0"/>
              <a:t>2020 Yılı anlaşma imzalanan firma sayısı 213. (23.10.2020 OEKGM</a:t>
            </a:r>
            <a:r>
              <a:rPr lang="tr-TR" b="1" baseline="0" dirty="0" smtClean="0"/>
              <a:t> verileri)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0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*788 </a:t>
            </a:r>
            <a:r>
              <a:rPr lang="tr-TR" dirty="0" err="1"/>
              <a:t>students</a:t>
            </a:r>
            <a:r>
              <a:rPr lang="tr-TR" dirty="0"/>
              <a:t>; 56 </a:t>
            </a:r>
            <a:r>
              <a:rPr lang="tr-TR" dirty="0" err="1"/>
              <a:t>countries</a:t>
            </a:r>
            <a:r>
              <a:rPr lang="tr-TR" dirty="0"/>
              <a:t>; 378 </a:t>
            </a:r>
            <a:r>
              <a:rPr lang="tr-TR" dirty="0" err="1"/>
              <a:t>institutions</a:t>
            </a:r>
            <a:r>
              <a:rPr lang="tr-TR" baseline="0" dirty="0"/>
              <a:t> </a:t>
            </a:r>
            <a:r>
              <a:rPr lang="tr-TR" baseline="0" dirty="0" err="1"/>
              <a:t>and</a:t>
            </a:r>
            <a:r>
              <a:rPr lang="tr-TR" baseline="0" dirty="0"/>
              <a:t> </a:t>
            </a:r>
            <a:r>
              <a:rPr lang="tr-TR" baseline="0" dirty="0" err="1"/>
              <a:t>companies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8263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smtClean="0"/>
              <a:t>Akademik yılların </a:t>
            </a:r>
            <a:r>
              <a:rPr lang="tr-T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Güz Dönemi </a:t>
            </a:r>
            <a:r>
              <a:rPr lang="tr-TR" b="1" dirty="0" smtClean="0"/>
              <a:t>esas</a:t>
            </a:r>
            <a:r>
              <a:rPr lang="tr-TR" b="1" baseline="0" dirty="0" smtClean="0"/>
              <a:t> alınarak güncellenmektedir.</a:t>
            </a:r>
          </a:p>
          <a:p>
            <a:r>
              <a:rPr lang="tr-TR" b="1" baseline="0" dirty="0" smtClean="0"/>
              <a:t>Son güncelleme: 16.11.2023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9315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6787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dirty="0" smtClean="0"/>
              <a:t>Akademik yılların </a:t>
            </a:r>
            <a:r>
              <a:rPr lang="tr-T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Güz Dönemi </a:t>
            </a:r>
            <a:r>
              <a:rPr lang="tr-TR" b="1" dirty="0" smtClean="0"/>
              <a:t>esas</a:t>
            </a:r>
            <a:r>
              <a:rPr lang="tr-TR" b="1" baseline="0" dirty="0" smtClean="0"/>
              <a:t> alınarak güncellenmektedir.</a:t>
            </a:r>
            <a:endParaRPr lang="tr-T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Güncelleme: 16.12.2023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Güncelleme: 02.11.2022</a:t>
            </a:r>
          </a:p>
          <a:p>
            <a:r>
              <a:rPr lang="tr-TR" dirty="0" smtClean="0"/>
              <a:t>Güncelleme: 19.11.2021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1062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smtClean="0"/>
              <a:t>24.10.2022 tarihinde </a:t>
            </a:r>
            <a:r>
              <a:rPr lang="tr-TR" b="1" dirty="0" err="1" smtClean="0"/>
              <a:t>ÖİM’den</a:t>
            </a:r>
            <a:r>
              <a:rPr lang="tr-TR" b="1" dirty="0" smtClean="0"/>
              <a:t> gelen aşağıdaki bilgiler ile güncellenmiştir.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 smtClean="0"/>
              <a:t>https://www.etu.edu.tr/tr/aday-ogrenci/burslar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="1" u="sng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u="sng" dirty="0" smtClean="0"/>
              <a:t>Tam Burs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2022 Yükseköğretim Kurumları Sınavında (YKS)  yerleştiği puan türlerinde, SAY, EA ve SÖZ puan türlerinde ilk 50.000 DİL puan türünde  ilk 7.500 olan öğrenciler için konukevi ücretinde burs oranında indirim sağlanır.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2022 Yükseköğretim Kurumları Sınavında (YKS)  yerleştiği puan türlerinde, SAY ve EA puan türünde ilk 10.000'e, SÖZ puan türünde ilk 5.000'e, DİL puan türünde ilk 2.500'e giremeyen tam burslu öğrenciler konukevinde %50 indirimli olarak konaklayacaktır.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Tam burslu kontenjana giren öğrencilere 1-10000 arası yaşam katkı payı ödenir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u="sng" dirty="0" smtClean="0"/>
              <a:t>Kısmi Burslar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Yeni</a:t>
            </a:r>
            <a:r>
              <a:rPr lang="tr-TR" baseline="0" dirty="0" smtClean="0"/>
              <a:t> yerleşecek öğrenciler için </a:t>
            </a:r>
            <a:r>
              <a:rPr lang="tr-TR" baseline="0" dirty="0" err="1" smtClean="0"/>
              <a:t>k</a:t>
            </a:r>
            <a:r>
              <a:rPr lang="tr-TR" dirty="0" err="1" smtClean="0"/>
              <a:t>ısımı</a:t>
            </a:r>
            <a:r>
              <a:rPr lang="tr-TR" dirty="0" smtClean="0"/>
              <a:t> burslar sadece %50'dir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u="sng" dirty="0" smtClean="0"/>
              <a:t>Eğitim Başarı Bursu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0" u="none" dirty="0" smtClean="0"/>
              <a:t>Başarı Bursu kontenjanları dahilinde, takip eden 1 eğitim dönemi için öğrenim ücretinden muaf tutulabilirler.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="0" u="none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0384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smtClean="0"/>
              <a:t>24.10.2022 tarihinde Dış İlişkiler</a:t>
            </a:r>
            <a:r>
              <a:rPr lang="tr-TR" b="1" baseline="0" dirty="0" smtClean="0"/>
              <a:t> Müdürlüğü verileri ile güncellenmiştir.</a:t>
            </a:r>
            <a:endParaRPr lang="tr-TR" b="1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163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>
                <a:solidFill>
                  <a:srgbClr val="1B449C"/>
                </a:solidFill>
                <a:cs typeface="Times New Roman" panose="02020603050405020304" pitchFamily="18" charset="0"/>
              </a:rPr>
              <a:t>TOBB</a:t>
            </a:r>
            <a:r>
              <a:rPr lang="tr-TR" sz="1200" b="1" baseline="0" dirty="0">
                <a:solidFill>
                  <a:srgbClr val="1B449C"/>
                </a:solidFill>
                <a:cs typeface="Times New Roman" panose="02020603050405020304" pitchFamily="18" charset="0"/>
              </a:rPr>
              <a:t> Kısmı Not: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TOBB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largest non-profit business organization in Turkey, covering 365 Chambers and Commodity Exchanges and representing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 companies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president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TOBB, </a:t>
            </a:r>
            <a:r>
              <a:rPr lang="tr-TR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M.Rifat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Hisarcıklıoğlu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elected as the President of TOBB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2001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was re-elected respectively in 2002, 2005, 2009 and 2013.</a:t>
            </a:r>
            <a:endParaRPr lang="tr-TR" sz="1200" b="1" baseline="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endParaRPr lang="tr-TR" sz="1200" b="1" baseline="0" dirty="0">
              <a:solidFill>
                <a:srgbClr val="1B449C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2319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Endeksli</a:t>
            </a:r>
            <a:r>
              <a:rPr lang="tr-TR" baseline="0" dirty="0" smtClean="0"/>
              <a:t> Bilimsel Yayın Sayısı: </a:t>
            </a:r>
            <a:r>
              <a:rPr lang="tr-TR" b="1" baseline="0" dirty="0" smtClean="0"/>
              <a:t>14.11.2023 tarihli </a:t>
            </a:r>
            <a:r>
              <a:rPr lang="tr-TR" b="1" baseline="0" dirty="0" err="1" smtClean="0"/>
              <a:t>Scopus</a:t>
            </a:r>
            <a:r>
              <a:rPr lang="tr-TR" b="1" baseline="0" dirty="0" smtClean="0"/>
              <a:t> </a:t>
            </a:r>
            <a:r>
              <a:rPr lang="tr-TR" baseline="0" dirty="0" smtClean="0"/>
              <a:t>verisi</a:t>
            </a:r>
          </a:p>
          <a:p>
            <a:endParaRPr lang="tr-T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Proje verileri: </a:t>
            </a:r>
            <a:r>
              <a:rPr lang="tr-TR" b="1" dirty="0" smtClean="0"/>
              <a:t>14.11.2023 tarihli TTO verileri</a:t>
            </a:r>
            <a:endParaRPr lang="tr-TR" dirty="0" smtClean="0"/>
          </a:p>
          <a:p>
            <a:endParaRPr 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6862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b="1" dirty="0" smtClean="0"/>
              <a:t>14.11.2023 tarihinde </a:t>
            </a:r>
            <a:r>
              <a:rPr lang="tr-TR" b="1" baseline="0" dirty="0" err="1" smtClean="0"/>
              <a:t>TTO’dan</a:t>
            </a:r>
            <a:r>
              <a:rPr lang="tr-TR" b="1" baseline="0" dirty="0" smtClean="0"/>
              <a:t> alınan verilerle </a:t>
            </a:r>
            <a:r>
              <a:rPr lang="tr-TR" b="1" dirty="0" smtClean="0"/>
              <a:t>güncellendi.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smtClean="0"/>
              <a:t>02.11.2022 tarihinde</a:t>
            </a:r>
            <a:r>
              <a:rPr lang="tr-TR" b="1" baseline="0" dirty="0" smtClean="0"/>
              <a:t> </a:t>
            </a:r>
            <a:r>
              <a:rPr lang="tr-TR" b="1" baseline="0" dirty="0" err="1" smtClean="0"/>
              <a:t>TTO’dan</a:t>
            </a:r>
            <a:r>
              <a:rPr lang="tr-TR" b="1" baseline="0" dirty="0" smtClean="0"/>
              <a:t> alınan verilerle </a:t>
            </a:r>
            <a:r>
              <a:rPr lang="tr-TR" b="1" dirty="0" smtClean="0"/>
              <a:t>güncellendi.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Toplam Patent Başvurusu: 72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Değerlendirme Aşamasında: 18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Kabul Edilen: 51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Uluslararası</a:t>
            </a:r>
            <a:r>
              <a:rPr lang="tr-T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Patent: 5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2359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*</a:t>
            </a:r>
            <a:r>
              <a:rPr lang="tr-TR" dirty="0" err="1" smtClean="0"/>
              <a:t>ApeDrone</a:t>
            </a:r>
            <a:r>
              <a:rPr lang="tr-TR" baseline="0" dirty="0" smtClean="0"/>
              <a:t> Dünyanın En </a:t>
            </a:r>
            <a:r>
              <a:rPr lang="tr-TR" baseline="0" dirty="0" err="1" smtClean="0"/>
              <a:t>İnovatif</a:t>
            </a:r>
            <a:r>
              <a:rPr lang="tr-TR" baseline="0" dirty="0" smtClean="0"/>
              <a:t> 20 </a:t>
            </a:r>
            <a:r>
              <a:rPr lang="tr-TR" baseline="0" dirty="0" err="1" smtClean="0"/>
              <a:t>Drone’u</a:t>
            </a:r>
            <a:r>
              <a:rPr lang="tr-TR" baseline="0" dirty="0" smtClean="0"/>
              <a:t> arasında </a:t>
            </a:r>
            <a:endParaRPr lang="en-US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040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Öğrenci konukevi yerleşke içinde, kız ve erkek öğrenciler için 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blokta, 440 adet çift kişilik, 180 adet üç kişilik, 4 adet engelli odası olarak toplam 624 oda, 1428 yatak kapasitesine sahiptir.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Bütün odalarda banyo ve tuvalet, ısıtma / soğutma sistemi, buzdolabı, internet, telefon, elektronik kartlı giriş sistemi mevcuttur.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katta bulunan mutfak ve dinlenme / televizyon odası ortak alan olarak kullanılmaktadır.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Yatakhane girişinde yüz tanıma sistemli turnikeli kontrol vardır.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Konukevinde kafeterya, market, etüt alanları, bavul emanet odaları, çamaşırhane ile öğrencilere rahat bir ortamda yaşamaları sağlanmaktadır.</a:t>
            </a:r>
          </a:p>
          <a:p>
            <a:endParaRPr 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018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0518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b="1" dirty="0">
                <a:latin typeface="Gotham Narrow Book" pitchFamily="50" charset="0"/>
              </a:rPr>
              <a:t>2004: </a:t>
            </a:r>
            <a:r>
              <a:rPr lang="tr-TR" altLang="tr-TR" u="sng" dirty="0">
                <a:latin typeface="Gotham Narrow Book" pitchFamily="50" charset="0"/>
              </a:rPr>
              <a:t>3 </a:t>
            </a:r>
            <a:r>
              <a:rPr lang="tr-TR" altLang="tr-TR" u="sng" dirty="0" err="1">
                <a:latin typeface="Gotham Narrow Book" pitchFamily="50" charset="0"/>
              </a:rPr>
              <a:t>Faculties</a:t>
            </a:r>
            <a:r>
              <a:rPr lang="tr-TR" altLang="tr-TR" u="sng" dirty="0">
                <a:latin typeface="Gotham Narrow Book" pitchFamily="50" charset="0"/>
              </a:rPr>
              <a:t>: </a:t>
            </a:r>
            <a:r>
              <a:rPr lang="tr-TR" altLang="tr-TR" dirty="0" err="1">
                <a:latin typeface="Gotham Narrow Book" pitchFamily="50" charset="0"/>
              </a:rPr>
              <a:t>Engineering</a:t>
            </a:r>
            <a:r>
              <a:rPr lang="tr-TR" altLang="tr-TR" dirty="0">
                <a:latin typeface="Gotham Narrow Book" pitchFamily="50" charset="0"/>
              </a:rPr>
              <a:t>,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Economics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and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Social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Sciences</a:t>
            </a:r>
            <a:r>
              <a:rPr lang="tr-TR" altLang="tr-TR" baseline="0" dirty="0">
                <a:latin typeface="Gotham Narrow Book" pitchFamily="50" charset="0"/>
              </a:rPr>
              <a:t>, </a:t>
            </a:r>
            <a:r>
              <a:rPr lang="tr-TR" altLang="tr-TR" baseline="0" dirty="0" err="1">
                <a:latin typeface="Gotham Narrow Book" pitchFamily="50" charset="0"/>
              </a:rPr>
              <a:t>Science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and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Literature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dirty="0">
                <a:latin typeface="Gotham Narrow Book" pitchFamily="50" charset="0"/>
              </a:rPr>
              <a:t>İktisadi ve İdari Bilimler (İİBF), Fen Edebiyat (FEF)</a:t>
            </a:r>
          </a:p>
          <a:p>
            <a:r>
              <a:rPr lang="tr-TR" altLang="tr-TR" u="sng" dirty="0">
                <a:latin typeface="Gotham Narrow Book" pitchFamily="50" charset="0"/>
              </a:rPr>
              <a:t>6 </a:t>
            </a:r>
            <a:r>
              <a:rPr lang="tr-TR" altLang="tr-TR" u="sng" dirty="0" err="1">
                <a:latin typeface="Gotham Narrow Book" pitchFamily="50" charset="0"/>
              </a:rPr>
              <a:t>Departments</a:t>
            </a:r>
            <a:r>
              <a:rPr lang="tr-TR" altLang="tr-TR" u="sng" dirty="0">
                <a:latin typeface="Gotham Narrow Book" pitchFamily="50" charset="0"/>
              </a:rPr>
              <a:t>: </a:t>
            </a:r>
            <a:r>
              <a:rPr lang="tr-TR" altLang="tr-TR" dirty="0">
                <a:latin typeface="Gotham Narrow Book" pitchFamily="50" charset="0"/>
              </a:rPr>
              <a:t>MÜH: </a:t>
            </a:r>
            <a:r>
              <a:rPr lang="tr-TR" altLang="tr-TR" dirty="0" err="1">
                <a:latin typeface="Gotham Narrow Book" pitchFamily="50" charset="0"/>
              </a:rPr>
              <a:t>Computer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Eng</a:t>
            </a:r>
            <a:r>
              <a:rPr lang="tr-TR" altLang="tr-TR" dirty="0">
                <a:latin typeface="Gotham Narrow Book" pitchFamily="50" charset="0"/>
              </a:rPr>
              <a:t>., </a:t>
            </a:r>
            <a:r>
              <a:rPr lang="tr-TR" altLang="tr-TR" dirty="0" err="1">
                <a:latin typeface="Gotham Narrow Book" pitchFamily="50" charset="0"/>
              </a:rPr>
              <a:t>Electrical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and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Electronics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Eng</a:t>
            </a:r>
            <a:r>
              <a:rPr lang="tr-TR" altLang="tr-TR" dirty="0">
                <a:latin typeface="Gotham Narrow Book" pitchFamily="50" charset="0"/>
              </a:rPr>
              <a:t>.,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Mechanical</a:t>
            </a:r>
            <a:r>
              <a:rPr lang="tr-TR" altLang="tr-TR" baseline="0" dirty="0">
                <a:latin typeface="Gotham Narrow Book" pitchFamily="50" charset="0"/>
              </a:rPr>
              <a:t> </a:t>
            </a:r>
            <a:r>
              <a:rPr lang="tr-TR" altLang="tr-TR" baseline="0" dirty="0" err="1">
                <a:latin typeface="Gotham Narrow Book" pitchFamily="50" charset="0"/>
              </a:rPr>
              <a:t>Eng</a:t>
            </a:r>
            <a:r>
              <a:rPr lang="tr-TR" altLang="tr-TR" dirty="0">
                <a:latin typeface="Gotham Narrow Book" pitchFamily="50" charset="0"/>
              </a:rPr>
              <a:t>. İİBF: </a:t>
            </a:r>
            <a:r>
              <a:rPr lang="tr-TR" altLang="tr-TR" dirty="0" err="1">
                <a:latin typeface="Gotham Narrow Book" pitchFamily="50" charset="0"/>
              </a:rPr>
              <a:t>Economics</a:t>
            </a:r>
            <a:r>
              <a:rPr lang="tr-TR" altLang="tr-TR" dirty="0">
                <a:latin typeface="Gotham Narrow Book" pitchFamily="50" charset="0"/>
              </a:rPr>
              <a:t>, Management FEF: </a:t>
            </a:r>
            <a:r>
              <a:rPr lang="tr-TR" altLang="tr-TR" dirty="0" err="1" smtClean="0">
                <a:latin typeface="Gotham Narrow Book" pitchFamily="50" charset="0"/>
              </a:rPr>
              <a:t>Mathematics</a:t>
            </a:r>
            <a:endParaRPr lang="tr-TR" altLang="tr-TR" dirty="0">
              <a:latin typeface="Gotham Narrow Book" pitchFamily="50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696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14.11.2023 tarihinde güncellenmiştir.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Toplam Öğrenci Sayısı: 5.605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Lisans: 5.150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YL:  368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DR: 87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b="1" baseline="0" dirty="0" smtClean="0"/>
              <a:t>Toplam Mezun: 10.941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Lisans: 9.222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YL:  1.626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baseline="0" dirty="0" smtClean="0"/>
              <a:t>DR: 93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0665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>
              <a:latin typeface="Gotham Narrow Book" pitchFamily="50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3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14.11.2023</a:t>
            </a:r>
            <a:r>
              <a:rPr lang="tr-TR" baseline="0" dirty="0" smtClean="0"/>
              <a:t> tarihinde KSO ile güncellenmiştir.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24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En son 2020 yılında bu sıralama yayınlanmıştır, 2020 sonrası Milenyum sıralaması bulunmamaktadır.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7661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44E12-A6BC-44AF-AE40-8DA18BFE2BE3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5143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18246-BD9C-492E-91A6-70AF50B540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61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B4A-A7A7-4311-98FC-6EF1609415D8}" type="datetime1">
              <a:rPr lang="tr-TR" smtClean="0"/>
              <a:t>30.05.2024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074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5EF9-C51A-4491-9A0A-AAA92CDB7C3A}" type="datetime1">
              <a:rPr lang="tr-TR" smtClean="0"/>
              <a:t>30.05.2024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539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C3E0-98B0-4B16-BC9F-2F156CD155A1}" type="datetime1">
              <a:rPr lang="tr-TR" smtClean="0"/>
              <a:t>30.05.2024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1357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40B7D6-C1FA-4598-87AF-7D27DFC06B15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69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187E4A3-CBE1-4DEE-8327-F5C45F2DEFAB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00" y="202771"/>
            <a:ext cx="1123584" cy="11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75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BE76D4-2356-4E67-A429-D13434C4DB24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26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841ABDF-993A-4A95-AA78-6C4A1ED3AF8E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7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880047-2090-47FC-843E-A1A9DEC5CAB0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5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B80E2A-445B-44E4-8BB5-174C01886E21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9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6398C4-0E8F-4965-92A0-1AF3D1661941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97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97213A-92C2-4B2F-8FCE-E82BC47869DC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8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5F93-335C-4A82-A17E-5848C607611F}" type="datetime1">
              <a:rPr lang="tr-TR" smtClean="0"/>
              <a:t>30.05.2024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1347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1EB467-337A-4AD2-BBAD-43550D9AD407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10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912C827-9BE2-4B98-891F-0400ED7ACE95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9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B76753-F4F9-46AA-A825-C252521FF3FE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40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40B7D6-C1FA-4598-87AF-7D27DFC06B15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36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187E4A3-CBE1-4DEE-8327-F5C45F2DEFAB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00" y="202771"/>
            <a:ext cx="1123584" cy="11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2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BE76D4-2356-4E67-A429-D13434C4DB24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2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841ABDF-993A-4A95-AA78-6C4A1ED3AF8E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21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880047-2090-47FC-843E-A1A9DEC5CAB0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9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B80E2A-445B-44E4-8BB5-174C01886E21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92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6398C4-0E8F-4965-92A0-1AF3D1661941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5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A064-20CB-4746-9427-848AC87D8BF1}" type="datetime1">
              <a:rPr lang="tr-TR" smtClean="0"/>
              <a:t>30.05.2024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8776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97213A-92C2-4B2F-8FCE-E82BC47869DC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6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1EB467-337A-4AD2-BBAD-43550D9AD407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65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912C827-9BE2-4B98-891F-0400ED7ACE95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31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B76753-F4F9-46AA-A825-C252521FF3FE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05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40B7D6-C1FA-4598-87AF-7D27DFC06B15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11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187E4A3-CBE1-4DEE-8327-F5C45F2DEFAB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00" y="202771"/>
            <a:ext cx="1123584" cy="11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79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BE76D4-2356-4E67-A429-D13434C4DB24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57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841ABDF-993A-4A95-AA78-6C4A1ED3AF8E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54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880047-2090-47FC-843E-A1A9DEC5CAB0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9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B80E2A-445B-44E4-8BB5-174C01886E21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7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9C8-674E-4175-B43F-84170A7530BC}" type="datetime1">
              <a:rPr lang="tr-TR" smtClean="0"/>
              <a:t>30.05.2024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409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6398C4-0E8F-4965-92A0-1AF3D1661941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21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97213A-92C2-4B2F-8FCE-E82BC47869DC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67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1EB467-337A-4AD2-BBAD-43550D9AD407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4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912C827-9BE2-4B98-891F-0400ED7ACE95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74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B76753-F4F9-46AA-A825-C252521FF3FE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67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40B7D6-C1FA-4598-87AF-7D27DFC06B15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20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187E4A3-CBE1-4DEE-8327-F5C45F2DEFAB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41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BE76D4-2356-4E67-A429-D13434C4DB24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80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841ABDF-993A-4A95-AA78-6C4A1ED3AF8E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58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880047-2090-47FC-843E-A1A9DEC5CAB0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0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A64D-D40C-4363-BAF9-A419B0787B68}" type="datetime1">
              <a:rPr lang="tr-TR" smtClean="0"/>
              <a:t>30.05.2024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47528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2B80E2A-445B-44E4-8BB5-174C01886E21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615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6398C4-0E8F-4965-92A0-1AF3D1661941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392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97213A-92C2-4B2F-8FCE-E82BC47869DC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46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1EB467-337A-4AD2-BBAD-43550D9AD407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24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912C827-9BE2-4B98-891F-0400ED7ACE95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30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B76753-F4F9-46AA-A825-C252521FF3FE}" type="datetime1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6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0C44-E6F7-4AED-9FC2-EAF46685237B}" type="datetime1">
              <a:rPr lang="tr-TR" smtClean="0"/>
              <a:t>30.05.2024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698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B4F6-223A-43F2-836D-EA98D830E5F8}" type="datetime1">
              <a:rPr lang="tr-TR" smtClean="0"/>
              <a:t>30.05.2024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781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6F4EF-7667-41EE-8BCC-38951CEC10AE}" type="datetime1">
              <a:rPr lang="tr-TR" smtClean="0"/>
              <a:t>30.05.2024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76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28576-135E-42F1-B187-07148A69E093}" type="datetime1">
              <a:rPr lang="tr-TR" smtClean="0"/>
              <a:t>30.05.2024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193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D62C3-37FE-4DC8-90D8-28A17F6A30A0}" type="datetime1">
              <a:rPr lang="tr-TR" smtClean="0"/>
              <a:t>30.05.2024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02F9-902D-48D5-90D3-BBBFD02098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05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941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İçerik Yer Tutucusu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02" y="212781"/>
            <a:ext cx="1030232" cy="10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8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B449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941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İçerik Yer Tutucusu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02" y="212781"/>
            <a:ext cx="1030232" cy="10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7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B449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941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İçerik Yer Tutucusu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02" y="212781"/>
            <a:ext cx="1030232" cy="10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8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B449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941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İçerik Yer Tutucusu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02" y="212781"/>
            <a:ext cx="1030232" cy="10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B449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hyperlink" Target="https://etuadm.etu.edu.tr/files/editor_images/defneGorgun.jpg" TargetMode="Externa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43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48.jpe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47.jpeg"/><Relationship Id="rId4" Type="http://schemas.openxmlformats.org/officeDocument/2006/relationships/diagramLayout" Target="../diagrams/layout11.xml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54.jpe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51.png"/><Relationship Id="rId4" Type="http://schemas.openxmlformats.org/officeDocument/2006/relationships/diagramData" Target="../diagrams/data14.xml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11" Type="http://schemas.openxmlformats.org/officeDocument/2006/relationships/image" Target="../media/image51.png"/><Relationship Id="rId5" Type="http://schemas.openxmlformats.org/officeDocument/2006/relationships/diagramData" Target="../diagrams/data15.xml"/><Relationship Id="rId10" Type="http://schemas.openxmlformats.org/officeDocument/2006/relationships/image" Target="../media/image56.png"/><Relationship Id="rId4" Type="http://schemas.openxmlformats.org/officeDocument/2006/relationships/image" Target="../media/image6.jpeg"/><Relationship Id="rId9" Type="http://schemas.microsoft.com/office/2007/relationships/diagramDrawing" Target="../diagrams/drawing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6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.jpe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.png"/><Relationship Id="rId7" Type="http://schemas.openxmlformats.org/officeDocument/2006/relationships/image" Target="../media/image73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jpeg"/><Relationship Id="rId7" Type="http://schemas.openxmlformats.org/officeDocument/2006/relationships/image" Target="../media/image79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791999" y="2155103"/>
            <a:ext cx="7560000" cy="1440000"/>
          </a:xfrm>
        </p:spPr>
        <p:txBody>
          <a:bodyPr tIns="72000" bIns="72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University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of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Economics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and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Technology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>
                <a:latin typeface="Gotham Narrow Book" pitchFamily="50" charset="0"/>
              </a:rPr>
              <a:t>1</a:t>
            </a:fld>
            <a:endParaRPr lang="tr-TR" dirty="0">
              <a:latin typeface="Gotham Narrow Book" pitchFamily="50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0"/>
          <a:stretch/>
        </p:blipFill>
        <p:spPr>
          <a:xfrm>
            <a:off x="0" y="3742944"/>
            <a:ext cx="9144000" cy="311505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99" y="525245"/>
            <a:ext cx="1472400" cy="14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Why</a:t>
            </a:r>
            <a:r>
              <a:rPr lang="tr-TR" sz="3600" b="1" i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is TOBB ETÜ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different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?</a:t>
            </a: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792526220"/>
              </p:ext>
            </p:extLst>
          </p:nvPr>
        </p:nvGraphicFramePr>
        <p:xfrm>
          <a:off x="80502" y="1146176"/>
          <a:ext cx="7886700" cy="5210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6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11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35112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7849" y="1091724"/>
            <a:ext cx="7886699" cy="10039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defRPr/>
            </a:pPr>
            <a:r>
              <a:rPr lang="tr-TR" sz="2400" dirty="0">
                <a:solidFill>
                  <a:srgbClr val="1B449C"/>
                </a:solidFill>
              </a:rPr>
              <a:t>At TOBB ETÜ, </a:t>
            </a:r>
            <a:r>
              <a:rPr lang="tr-TR" sz="2400" dirty="0" err="1">
                <a:solidFill>
                  <a:srgbClr val="1B449C"/>
                </a:solidFill>
              </a:rPr>
              <a:t>students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attend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the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co</a:t>
            </a:r>
            <a:r>
              <a:rPr lang="tr-TR" sz="2400" dirty="0">
                <a:solidFill>
                  <a:srgbClr val="1B449C"/>
                </a:solidFill>
              </a:rPr>
              <a:t>-op program </a:t>
            </a:r>
            <a:r>
              <a:rPr lang="tr-TR" b="1" dirty="0">
                <a:solidFill>
                  <a:srgbClr val="1B449C"/>
                </a:solidFill>
              </a:rPr>
              <a:t>3 </a:t>
            </a:r>
            <a:r>
              <a:rPr lang="tr-TR" b="1" dirty="0" err="1">
                <a:solidFill>
                  <a:srgbClr val="1B449C"/>
                </a:solidFill>
              </a:rPr>
              <a:t>times</a:t>
            </a:r>
            <a:r>
              <a:rPr lang="tr-TR" b="1" dirty="0">
                <a:solidFill>
                  <a:srgbClr val="1B449C"/>
                </a:solidFill>
              </a:rPr>
              <a:t>, </a:t>
            </a:r>
            <a:r>
              <a:rPr lang="tr-TR" b="1" dirty="0" err="1">
                <a:solidFill>
                  <a:srgbClr val="1B449C"/>
                </a:solidFill>
              </a:rPr>
              <a:t>each</a:t>
            </a:r>
            <a:r>
              <a:rPr lang="tr-TR" b="1" dirty="0">
                <a:solidFill>
                  <a:srgbClr val="1B449C"/>
                </a:solidFill>
              </a:rPr>
              <a:t> </a:t>
            </a:r>
            <a:r>
              <a:rPr lang="tr-TR" b="1" dirty="0" err="1">
                <a:solidFill>
                  <a:srgbClr val="1B449C"/>
                </a:solidFill>
              </a:rPr>
              <a:t>lasting</a:t>
            </a:r>
            <a:r>
              <a:rPr lang="tr-TR" b="1" dirty="0">
                <a:solidFill>
                  <a:srgbClr val="1B449C"/>
                </a:solidFill>
              </a:rPr>
              <a:t> 3,5 </a:t>
            </a:r>
            <a:r>
              <a:rPr lang="tr-TR" b="1" dirty="0" err="1">
                <a:solidFill>
                  <a:srgbClr val="1B449C"/>
                </a:solidFill>
              </a:rPr>
              <a:t>months</a:t>
            </a:r>
            <a:r>
              <a:rPr lang="tr-TR" sz="2400" dirty="0">
                <a:solidFill>
                  <a:srgbClr val="1B449C"/>
                </a:solidFill>
              </a:rPr>
              <a:t> at a </a:t>
            </a:r>
            <a:r>
              <a:rPr lang="tr-TR" sz="2400" dirty="0" err="1">
                <a:solidFill>
                  <a:srgbClr val="1B449C"/>
                </a:solidFill>
              </a:rPr>
              <a:t>workplace</a:t>
            </a:r>
            <a:r>
              <a:rPr lang="tr-TR" sz="2400" dirty="0">
                <a:solidFill>
                  <a:srgbClr val="1B449C"/>
                </a:solidFill>
              </a:rPr>
              <a:t>, as </a:t>
            </a:r>
            <a:r>
              <a:rPr lang="tr-TR" sz="2400" dirty="0" err="1">
                <a:solidFill>
                  <a:srgbClr val="1B449C"/>
                </a:solidFill>
              </a:rPr>
              <a:t>full</a:t>
            </a:r>
            <a:r>
              <a:rPr lang="tr-TR" sz="2400" dirty="0">
                <a:solidFill>
                  <a:srgbClr val="1B449C"/>
                </a:solidFill>
              </a:rPr>
              <a:t>-time, </a:t>
            </a:r>
            <a:r>
              <a:rPr lang="tr-TR" sz="2400" dirty="0" err="1">
                <a:solidFill>
                  <a:srgbClr val="1B449C"/>
                </a:solidFill>
              </a:rPr>
              <a:t>paid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and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insured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employees</a:t>
            </a:r>
            <a:r>
              <a:rPr lang="tr-TR" sz="2400" dirty="0">
                <a:solidFill>
                  <a:srgbClr val="1B449C"/>
                </a:solidFill>
              </a:rPr>
              <a:t>.</a:t>
            </a:r>
          </a:p>
          <a:p>
            <a:endParaRPr lang="tr-TR" dirty="0">
              <a:latin typeface="+mj-lt"/>
            </a:endParaRPr>
          </a:p>
        </p:txBody>
      </p:sp>
      <p:sp>
        <p:nvSpPr>
          <p:cNvPr id="6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Cooperative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Education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at TOBB ET</a:t>
            </a:r>
            <a:r>
              <a:rPr lang="en-GB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graphicFrame>
        <p:nvGraphicFramePr>
          <p:cNvPr id="9" name="Diyagram 8"/>
          <p:cNvGraphicFramePr/>
          <p:nvPr>
            <p:extLst>
              <p:ext uri="{D42A27DB-BD31-4B8C-83A1-F6EECF244321}">
                <p14:modId xmlns:p14="http://schemas.microsoft.com/office/powerpoint/2010/main" val="1809249219"/>
              </p:ext>
            </p:extLst>
          </p:nvPr>
        </p:nvGraphicFramePr>
        <p:xfrm>
          <a:off x="1420678" y="2164873"/>
          <a:ext cx="6097721" cy="4408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12</a:t>
            </a:r>
            <a:endParaRPr lang="tr-TR" sz="11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57967" y="1401080"/>
            <a:ext cx="3523325" cy="4146360"/>
          </a:xfrm>
        </p:spPr>
        <p:txBody>
          <a:bodyPr/>
          <a:lstStyle/>
          <a:p>
            <a:pPr marL="0" indent="0">
              <a:buNone/>
            </a:pPr>
            <a:r>
              <a:rPr lang="tr-TR" sz="2000" dirty="0" err="1" smtClean="0">
                <a:solidFill>
                  <a:srgbClr val="1B449C"/>
                </a:solidFill>
              </a:rPr>
              <a:t>Co</a:t>
            </a:r>
            <a:r>
              <a:rPr lang="tr-TR" sz="2000" dirty="0" smtClean="0">
                <a:solidFill>
                  <a:srgbClr val="1B449C"/>
                </a:solidFill>
              </a:rPr>
              <a:t>-Op </a:t>
            </a:r>
            <a:r>
              <a:rPr lang="tr-TR" sz="2000" dirty="0" err="1" smtClean="0">
                <a:solidFill>
                  <a:srgbClr val="1B449C"/>
                </a:solidFill>
              </a:rPr>
              <a:t>Education</a:t>
            </a:r>
            <a:r>
              <a:rPr lang="tr-TR" sz="2000" dirty="0" smtClean="0">
                <a:solidFill>
                  <a:srgbClr val="1B449C"/>
                </a:solidFill>
              </a:rPr>
              <a:t> is a </a:t>
            </a:r>
            <a:r>
              <a:rPr lang="tr-TR" sz="2000" dirty="0" err="1" smtClean="0">
                <a:solidFill>
                  <a:srgbClr val="1B449C"/>
                </a:solidFill>
              </a:rPr>
              <a:t>unique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approach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to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higher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education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which</a:t>
            </a:r>
            <a:r>
              <a:rPr lang="tr-TR" sz="2000" dirty="0" smtClean="0">
                <a:solidFill>
                  <a:srgbClr val="1B449C"/>
                </a:solidFill>
              </a:rPr>
              <a:t>;</a:t>
            </a:r>
          </a:p>
          <a:p>
            <a:r>
              <a:rPr lang="tr-TR" sz="2000" dirty="0" smtClean="0">
                <a:solidFill>
                  <a:srgbClr val="1B449C"/>
                </a:solidFill>
              </a:rPr>
              <a:t>is </a:t>
            </a:r>
            <a:r>
              <a:rPr lang="tr-TR" sz="2000" dirty="0" err="1">
                <a:solidFill>
                  <a:srgbClr val="1B449C"/>
                </a:solidFill>
              </a:rPr>
              <a:t>implemented</a:t>
            </a:r>
            <a:r>
              <a:rPr lang="tr-TR" sz="2000" dirty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for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the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first</a:t>
            </a:r>
            <a:r>
              <a:rPr lang="tr-TR" sz="2000" dirty="0" smtClean="0">
                <a:solidFill>
                  <a:srgbClr val="1B449C"/>
                </a:solidFill>
              </a:rPr>
              <a:t> time </a:t>
            </a:r>
            <a:r>
              <a:rPr lang="tr-TR" sz="2000" dirty="0" err="1" smtClean="0">
                <a:solidFill>
                  <a:srgbClr val="1B449C"/>
                </a:solidFill>
              </a:rPr>
              <a:t>by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>
                <a:solidFill>
                  <a:srgbClr val="1B449C"/>
                </a:solidFill>
              </a:rPr>
              <a:t>TOBB ETÜ in </a:t>
            </a:r>
            <a:r>
              <a:rPr lang="tr-TR" sz="2000" dirty="0" err="1">
                <a:solidFill>
                  <a:srgbClr val="1B449C"/>
                </a:solidFill>
              </a:rPr>
              <a:t>Turkey</a:t>
            </a:r>
            <a:r>
              <a:rPr lang="tr-TR" sz="2000" dirty="0" smtClean="0">
                <a:solidFill>
                  <a:srgbClr val="1B449C"/>
                </a:solidFill>
              </a:rPr>
              <a:t>,</a:t>
            </a:r>
          </a:p>
          <a:p>
            <a:pPr marL="268288" lvl="1">
              <a:lnSpc>
                <a:spcPct val="100000"/>
              </a:lnSpc>
            </a:pPr>
            <a:r>
              <a:rPr lang="tr-TR" sz="2000" dirty="0" err="1">
                <a:solidFill>
                  <a:srgbClr val="1B449C"/>
                </a:solidFill>
              </a:rPr>
              <a:t>aims</a:t>
            </a:r>
            <a:r>
              <a:rPr lang="tr-TR" sz="2000" dirty="0">
                <a:solidFill>
                  <a:srgbClr val="1B449C"/>
                </a:solidFill>
              </a:rPr>
              <a:t> </a:t>
            </a:r>
            <a:r>
              <a:rPr lang="tr-TR" sz="2000" dirty="0" err="1">
                <a:solidFill>
                  <a:srgbClr val="1B449C"/>
                </a:solidFill>
              </a:rPr>
              <a:t>to</a:t>
            </a:r>
            <a:r>
              <a:rPr lang="tr-TR" sz="2000" dirty="0">
                <a:solidFill>
                  <a:srgbClr val="1B449C"/>
                </a:solidFill>
              </a:rPr>
              <a:t> </a:t>
            </a:r>
            <a:r>
              <a:rPr lang="tr-TR" sz="2000" dirty="0" err="1">
                <a:solidFill>
                  <a:srgbClr val="1B449C"/>
                </a:solidFill>
              </a:rPr>
              <a:t>provide</a:t>
            </a:r>
            <a:r>
              <a:rPr lang="tr-TR" sz="2000" dirty="0">
                <a:solidFill>
                  <a:srgbClr val="1B449C"/>
                </a:solidFill>
              </a:rPr>
              <a:t> </a:t>
            </a:r>
            <a:r>
              <a:rPr lang="tr-TR" sz="2000" dirty="0" err="1">
                <a:solidFill>
                  <a:srgbClr val="1B449C"/>
                </a:solidFill>
              </a:rPr>
              <a:t>students</a:t>
            </a:r>
            <a:r>
              <a:rPr lang="tr-TR" sz="2000" dirty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with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work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>
                <a:solidFill>
                  <a:srgbClr val="1B449C"/>
                </a:solidFill>
              </a:rPr>
              <a:t>experience</a:t>
            </a:r>
            <a:r>
              <a:rPr lang="tr-TR" sz="2000" dirty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prior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to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graduation</a:t>
            </a:r>
            <a:r>
              <a:rPr lang="tr-TR" sz="2000" dirty="0" smtClean="0">
                <a:solidFill>
                  <a:srgbClr val="1B449C"/>
                </a:solidFill>
              </a:rPr>
              <a:t>, </a:t>
            </a:r>
            <a:endParaRPr lang="tr-TR" sz="2000" dirty="0">
              <a:solidFill>
                <a:srgbClr val="1B449C"/>
              </a:solidFill>
            </a:endParaRPr>
          </a:p>
          <a:p>
            <a:pPr marL="268288" lvl="1">
              <a:lnSpc>
                <a:spcPct val="100000"/>
              </a:lnSpc>
            </a:pPr>
            <a:r>
              <a:rPr lang="tr-TR" sz="2000" dirty="0" smtClean="0">
                <a:solidFill>
                  <a:srgbClr val="1B449C"/>
                </a:solidFill>
              </a:rPr>
              <a:t>is </a:t>
            </a:r>
            <a:r>
              <a:rPr lang="tr-TR" sz="2000" dirty="0" err="1">
                <a:solidFill>
                  <a:srgbClr val="1B449C"/>
                </a:solidFill>
              </a:rPr>
              <a:t>based</a:t>
            </a:r>
            <a:r>
              <a:rPr lang="tr-TR" sz="2000" dirty="0">
                <a:solidFill>
                  <a:srgbClr val="1B449C"/>
                </a:solidFill>
              </a:rPr>
              <a:t> on </a:t>
            </a:r>
            <a:r>
              <a:rPr lang="tr-TR" sz="2000" dirty="0" err="1">
                <a:solidFill>
                  <a:srgbClr val="1B449C"/>
                </a:solidFill>
              </a:rPr>
              <a:t>the</a:t>
            </a:r>
            <a:r>
              <a:rPr lang="tr-TR" sz="2000" dirty="0">
                <a:solidFill>
                  <a:srgbClr val="1B449C"/>
                </a:solidFill>
              </a:rPr>
              <a:t> </a:t>
            </a:r>
            <a:r>
              <a:rPr lang="tr-TR" sz="2000" dirty="0" err="1">
                <a:solidFill>
                  <a:srgbClr val="1B449C"/>
                </a:solidFill>
              </a:rPr>
              <a:t>principle</a:t>
            </a:r>
            <a:r>
              <a:rPr lang="tr-TR" sz="2000" dirty="0">
                <a:solidFill>
                  <a:srgbClr val="1B449C"/>
                </a:solidFill>
              </a:rPr>
              <a:t> of </a:t>
            </a:r>
            <a:r>
              <a:rPr lang="tr-TR" sz="2000" dirty="0" err="1" smtClean="0">
                <a:solidFill>
                  <a:srgbClr val="1B449C"/>
                </a:solidFill>
              </a:rPr>
              <a:t>university-industry</a:t>
            </a:r>
            <a:r>
              <a:rPr lang="tr-TR" sz="2000" dirty="0" smtClean="0">
                <a:solidFill>
                  <a:srgbClr val="1B449C"/>
                </a:solidFill>
              </a:rPr>
              <a:t> </a:t>
            </a:r>
            <a:r>
              <a:rPr lang="tr-TR" sz="2000" dirty="0" err="1" smtClean="0">
                <a:solidFill>
                  <a:srgbClr val="1B449C"/>
                </a:solidFill>
              </a:rPr>
              <a:t>cooperation</a:t>
            </a:r>
            <a:r>
              <a:rPr lang="tr-TR" sz="2000" dirty="0" smtClean="0">
                <a:solidFill>
                  <a:srgbClr val="1B449C"/>
                </a:solidFill>
              </a:rPr>
              <a:t>.</a:t>
            </a:r>
            <a:endParaRPr lang="tr-TR" sz="2000" dirty="0">
              <a:solidFill>
                <a:srgbClr val="1B449C"/>
              </a:solidFill>
            </a:endParaRPr>
          </a:p>
          <a:p>
            <a:pPr marL="0" indent="0">
              <a:buNone/>
            </a:pPr>
            <a:endParaRPr lang="tr-TR" dirty="0" smtClean="0">
              <a:solidFill>
                <a:srgbClr val="1B449C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1B449C"/>
                </a:solidFill>
              </a:rPr>
              <a:t> </a:t>
            </a:r>
            <a:endParaRPr lang="en-US" dirty="0">
              <a:solidFill>
                <a:srgbClr val="1B449C"/>
              </a:solidFill>
            </a:endParaRPr>
          </a:p>
        </p:txBody>
      </p:sp>
      <p:sp>
        <p:nvSpPr>
          <p:cNvPr id="6" name="Yuvarlatılmış Dikdörtgen 9"/>
          <p:cNvSpPr/>
          <p:nvPr/>
        </p:nvSpPr>
        <p:spPr>
          <a:xfrm>
            <a:off x="108487" y="5622957"/>
            <a:ext cx="8772041" cy="855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B449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tr-TR" sz="2400" dirty="0" err="1">
                <a:solidFill>
                  <a:srgbClr val="1B449C"/>
                </a:solidFill>
              </a:rPr>
              <a:t>Cooperative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Education</a:t>
            </a:r>
            <a:r>
              <a:rPr lang="tr-TR" sz="2400" dirty="0">
                <a:solidFill>
                  <a:srgbClr val="1B449C"/>
                </a:solidFill>
              </a:rPr>
              <a:t> is </a:t>
            </a:r>
            <a:r>
              <a:rPr lang="tr-TR" sz="2400" dirty="0" err="1">
                <a:solidFill>
                  <a:srgbClr val="1B449C"/>
                </a:solidFill>
              </a:rPr>
              <a:t>mandatory</a:t>
            </a:r>
            <a:r>
              <a:rPr lang="tr-TR" sz="2400" dirty="0">
                <a:solidFill>
                  <a:srgbClr val="1B449C"/>
                </a:solidFill>
              </a:rPr>
              <a:t> in </a:t>
            </a:r>
            <a:r>
              <a:rPr lang="tr-TR" sz="2400" dirty="0" err="1">
                <a:solidFill>
                  <a:srgbClr val="1B449C"/>
                </a:solidFill>
              </a:rPr>
              <a:t>all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 smtClean="0">
                <a:solidFill>
                  <a:srgbClr val="1B449C"/>
                </a:solidFill>
              </a:rPr>
              <a:t>departments</a:t>
            </a:r>
            <a:r>
              <a:rPr lang="tr-TR" sz="2400" dirty="0" smtClean="0">
                <a:solidFill>
                  <a:srgbClr val="1B449C"/>
                </a:solidFill>
              </a:rPr>
              <a:t> </a:t>
            </a:r>
            <a:r>
              <a:rPr lang="tr-TR" sz="2400" dirty="0">
                <a:solidFill>
                  <a:srgbClr val="1B449C"/>
                </a:solidFill>
              </a:rPr>
              <a:t>of TOBB ETÜ </a:t>
            </a:r>
            <a:r>
              <a:rPr lang="tr-TR" sz="2400" dirty="0" err="1">
                <a:solidFill>
                  <a:srgbClr val="1B449C"/>
                </a:solidFill>
              </a:rPr>
              <a:t>except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the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smtClean="0">
                <a:solidFill>
                  <a:srgbClr val="1B449C"/>
                </a:solidFill>
              </a:rPr>
              <a:t>School </a:t>
            </a:r>
            <a:r>
              <a:rPr lang="tr-TR" sz="2400" dirty="0">
                <a:solidFill>
                  <a:srgbClr val="1B449C"/>
                </a:solidFill>
              </a:rPr>
              <a:t>of </a:t>
            </a:r>
            <a:r>
              <a:rPr lang="tr-TR" sz="2400" dirty="0" err="1" smtClean="0">
                <a:solidFill>
                  <a:srgbClr val="1B449C"/>
                </a:solidFill>
              </a:rPr>
              <a:t>Medicine</a:t>
            </a:r>
            <a:r>
              <a:rPr lang="tr-TR" sz="2400" dirty="0" smtClean="0">
                <a:solidFill>
                  <a:srgbClr val="1B449C"/>
                </a:solidFill>
              </a:rPr>
              <a:t>.</a:t>
            </a:r>
            <a:endParaRPr lang="tr-TR" sz="2400" dirty="0">
              <a:solidFill>
                <a:srgbClr val="1B449C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"/>
          <a:stretch/>
        </p:blipFill>
        <p:spPr>
          <a:xfrm>
            <a:off x="108487" y="1582802"/>
            <a:ext cx="4946265" cy="3218481"/>
          </a:xfrm>
          <a:prstGeom prst="rect">
            <a:avLst/>
          </a:prstGeom>
          <a:ln>
            <a:solidFill>
              <a:srgbClr val="1B449C"/>
            </a:solidFill>
          </a:ln>
        </p:spPr>
      </p:pic>
      <p:sp>
        <p:nvSpPr>
          <p:cNvPr id="9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Cooperative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Education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at TOBB ET</a:t>
            </a:r>
            <a:r>
              <a:rPr lang="en-GB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03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5743" y="1026358"/>
            <a:ext cx="7886700" cy="4351338"/>
          </a:xfrm>
        </p:spPr>
        <p:txBody>
          <a:bodyPr/>
          <a:lstStyle/>
          <a:p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At TOBB ETÜ,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each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education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year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is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divided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into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three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equal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parts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: </a:t>
            </a:r>
            <a:r>
              <a:rPr lang="tr-TR" alt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Fall, Spring </a:t>
            </a:r>
            <a:r>
              <a:rPr lang="tr-TR" altLang="tr-TR" sz="2400" b="1" dirty="0" err="1">
                <a:solidFill>
                  <a:srgbClr val="1B449C"/>
                </a:solidFill>
                <a:cs typeface="Times New Roman" panose="02020603050405020304" pitchFamily="18" charset="0"/>
              </a:rPr>
              <a:t>and</a:t>
            </a:r>
            <a:r>
              <a:rPr lang="tr-TR" alt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b="1" dirty="0" err="1">
                <a:solidFill>
                  <a:srgbClr val="1B449C"/>
                </a:solidFill>
                <a:cs typeface="Times New Roman" panose="02020603050405020304" pitchFamily="18" charset="0"/>
              </a:rPr>
              <a:t>Summer</a:t>
            </a:r>
            <a:endParaRPr lang="tr-TR" altLang="tr-TR" sz="2400" dirty="0">
              <a:solidFill>
                <a:srgbClr val="1B449C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576"/>
              </p:ext>
            </p:extLst>
          </p:nvPr>
        </p:nvGraphicFramePr>
        <p:xfrm>
          <a:off x="648836" y="2837344"/>
          <a:ext cx="6096000" cy="361188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395188119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154765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159071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3675968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tr-TR" b="1" dirty="0" err="1">
                          <a:effectLst/>
                        </a:rPr>
                        <a:t>Term</a:t>
                      </a:r>
                      <a:endParaRPr lang="tr-TR" b="1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</a:rPr>
                        <a:t>Fall</a:t>
                      </a: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</a:rPr>
                        <a:t>Spring</a:t>
                      </a: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 err="1">
                          <a:effectLst/>
                        </a:rPr>
                        <a:t>Summer</a:t>
                      </a:r>
                      <a:endParaRPr lang="tr-TR" b="1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605813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</a:rPr>
                        <a:t>1</a:t>
                      </a:r>
                      <a:r>
                        <a:rPr lang="tr-TR" b="1" baseline="30000" dirty="0">
                          <a:effectLst/>
                        </a:rPr>
                        <a:t>st</a:t>
                      </a:r>
                      <a:r>
                        <a:rPr lang="tr-TR" b="1" dirty="0">
                          <a:effectLst/>
                        </a:rPr>
                        <a:t> </a:t>
                      </a:r>
                      <a:r>
                        <a:rPr lang="tr-TR" b="1" dirty="0" err="1">
                          <a:effectLst/>
                        </a:rPr>
                        <a:t>Year</a:t>
                      </a:r>
                      <a:endParaRPr lang="tr-TR" b="1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>
                          <a:effectLst/>
                        </a:rPr>
                        <a:t>1</a:t>
                      </a:r>
                      <a:r>
                        <a:rPr lang="tr-TR" b="0" baseline="30000" dirty="0">
                          <a:effectLst/>
                        </a:rPr>
                        <a:t>st</a:t>
                      </a:r>
                      <a:r>
                        <a:rPr lang="tr-TR" b="0" dirty="0">
                          <a:effectLst/>
                        </a:rPr>
                        <a:t> </a:t>
                      </a:r>
                      <a:r>
                        <a:rPr lang="tr-TR" b="0" dirty="0" err="1">
                          <a:effectLst/>
                        </a:rPr>
                        <a:t>Term</a:t>
                      </a:r>
                      <a:endParaRPr lang="tr-TR" b="0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>
                          <a:effectLst/>
                        </a:rPr>
                        <a:t>2</a:t>
                      </a:r>
                      <a:r>
                        <a:rPr lang="tr-TR" b="0" baseline="30000" dirty="0">
                          <a:effectLst/>
                        </a:rPr>
                        <a:t>nd</a:t>
                      </a:r>
                      <a:r>
                        <a:rPr lang="tr-TR" b="0" dirty="0">
                          <a:effectLst/>
                        </a:rPr>
                        <a:t> </a:t>
                      </a:r>
                      <a:r>
                        <a:rPr lang="tr-TR" b="0" dirty="0" err="1">
                          <a:effectLst/>
                        </a:rPr>
                        <a:t>Term</a:t>
                      </a:r>
                      <a:endParaRPr lang="tr-TR" b="0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>
                          <a:effectLst/>
                        </a:rPr>
                        <a:t>3</a:t>
                      </a:r>
                      <a:r>
                        <a:rPr lang="tr-TR" b="0" baseline="30000" dirty="0">
                          <a:effectLst/>
                        </a:rPr>
                        <a:t>rd</a:t>
                      </a:r>
                      <a:r>
                        <a:rPr lang="tr-TR" dirty="0">
                          <a:effectLst/>
                        </a:rPr>
                        <a:t> </a:t>
                      </a:r>
                      <a:r>
                        <a:rPr lang="tr-TR" dirty="0" err="1">
                          <a:effectLst/>
                        </a:rPr>
                        <a:t>Term</a:t>
                      </a:r>
                      <a:endParaRPr lang="tr-TR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74656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</a:rPr>
                        <a:t>2</a:t>
                      </a:r>
                      <a:r>
                        <a:rPr lang="tr-TR" b="1" baseline="30000" dirty="0">
                          <a:effectLst/>
                        </a:rPr>
                        <a:t>nd</a:t>
                      </a:r>
                      <a:r>
                        <a:rPr lang="tr-TR" b="1" dirty="0">
                          <a:effectLst/>
                        </a:rPr>
                        <a:t> </a:t>
                      </a:r>
                      <a:r>
                        <a:rPr lang="tr-TR" b="1" dirty="0" err="1">
                          <a:effectLst/>
                        </a:rPr>
                        <a:t>Year</a:t>
                      </a:r>
                      <a:endParaRPr lang="tr-TR" b="1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>
                          <a:effectLst/>
                        </a:rPr>
                        <a:t>4</a:t>
                      </a:r>
                      <a:r>
                        <a:rPr lang="tr-TR" b="0" baseline="30000" dirty="0">
                          <a:effectLst/>
                        </a:rPr>
                        <a:t>th</a:t>
                      </a:r>
                      <a:r>
                        <a:rPr lang="tr-TR" b="0" dirty="0">
                          <a:effectLst/>
                        </a:rPr>
                        <a:t> </a:t>
                      </a:r>
                      <a:r>
                        <a:rPr lang="tr-TR" b="0" dirty="0" err="1">
                          <a:effectLst/>
                        </a:rPr>
                        <a:t>T</a:t>
                      </a:r>
                      <a:r>
                        <a:rPr lang="tr-TR" dirty="0" err="1">
                          <a:effectLst/>
                        </a:rPr>
                        <a:t>erm</a:t>
                      </a:r>
                      <a:endParaRPr lang="tr-TR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>
                          <a:effectLst/>
                        </a:rPr>
                        <a:t>5</a:t>
                      </a:r>
                      <a:r>
                        <a:rPr lang="tr-TR" b="0" baseline="30000" dirty="0">
                          <a:effectLst/>
                        </a:rPr>
                        <a:t>th</a:t>
                      </a:r>
                      <a:r>
                        <a:rPr lang="tr-TR" dirty="0">
                          <a:effectLst/>
                        </a:rPr>
                        <a:t> </a:t>
                      </a:r>
                      <a:r>
                        <a:rPr lang="tr-TR" dirty="0" err="1">
                          <a:effectLst/>
                        </a:rPr>
                        <a:t>Term</a:t>
                      </a:r>
                      <a:endParaRPr lang="tr-TR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 err="1">
                          <a:solidFill>
                            <a:srgbClr val="1B449C"/>
                          </a:solidFill>
                          <a:effectLst/>
                        </a:rPr>
                        <a:t>Cooperative</a:t>
                      </a:r>
                      <a:r>
                        <a:rPr lang="tr-TR" b="1" dirty="0">
                          <a:solidFill>
                            <a:srgbClr val="1B449C"/>
                          </a:solidFill>
                          <a:effectLst/>
                        </a:rPr>
                        <a:t> </a:t>
                      </a:r>
                      <a:r>
                        <a:rPr lang="tr-TR" b="1" dirty="0" err="1">
                          <a:solidFill>
                            <a:srgbClr val="1B449C"/>
                          </a:solidFill>
                          <a:effectLst/>
                        </a:rPr>
                        <a:t>Education</a:t>
                      </a:r>
                      <a:r>
                        <a:rPr lang="tr-TR" b="1" dirty="0">
                          <a:solidFill>
                            <a:srgbClr val="1B449C"/>
                          </a:solidFill>
                          <a:effectLst/>
                        </a:rPr>
                        <a:t> (1)</a:t>
                      </a: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39089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</a:rPr>
                        <a:t>3</a:t>
                      </a:r>
                      <a:r>
                        <a:rPr lang="tr-TR" b="1" baseline="30000" dirty="0">
                          <a:effectLst/>
                        </a:rPr>
                        <a:t>rd</a:t>
                      </a:r>
                      <a:r>
                        <a:rPr lang="tr-TR" b="1" dirty="0">
                          <a:effectLst/>
                        </a:rPr>
                        <a:t> </a:t>
                      </a:r>
                      <a:r>
                        <a:rPr lang="tr-TR" b="1" dirty="0" err="1">
                          <a:effectLst/>
                        </a:rPr>
                        <a:t>Year</a:t>
                      </a:r>
                      <a:endParaRPr lang="tr-TR" b="1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>
                          <a:effectLst/>
                        </a:rPr>
                        <a:t>6</a:t>
                      </a:r>
                      <a:r>
                        <a:rPr lang="tr-TR" b="0" baseline="30000" dirty="0">
                          <a:effectLst/>
                        </a:rPr>
                        <a:t>th</a:t>
                      </a:r>
                      <a:r>
                        <a:rPr lang="tr-TR" dirty="0">
                          <a:effectLst/>
                        </a:rPr>
                        <a:t> </a:t>
                      </a:r>
                      <a:r>
                        <a:rPr lang="tr-TR" dirty="0" err="1">
                          <a:effectLst/>
                        </a:rPr>
                        <a:t>Term</a:t>
                      </a:r>
                      <a:endParaRPr lang="tr-TR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 err="1">
                          <a:solidFill>
                            <a:srgbClr val="F18A21"/>
                          </a:solidFill>
                          <a:effectLst/>
                        </a:rPr>
                        <a:t>Cooperative</a:t>
                      </a:r>
                      <a:r>
                        <a:rPr lang="tr-TR" b="1" dirty="0">
                          <a:solidFill>
                            <a:srgbClr val="F18A21"/>
                          </a:solidFill>
                          <a:effectLst/>
                        </a:rPr>
                        <a:t> </a:t>
                      </a:r>
                      <a:r>
                        <a:rPr lang="tr-TR" b="1" dirty="0" err="1">
                          <a:solidFill>
                            <a:srgbClr val="F18A21"/>
                          </a:solidFill>
                          <a:effectLst/>
                        </a:rPr>
                        <a:t>Education</a:t>
                      </a:r>
                      <a:r>
                        <a:rPr lang="tr-TR" b="1" dirty="0">
                          <a:solidFill>
                            <a:srgbClr val="F18A21"/>
                          </a:solidFill>
                          <a:effectLst/>
                        </a:rPr>
                        <a:t> (2)</a:t>
                      </a: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>
                          <a:effectLst/>
                        </a:rPr>
                        <a:t>7</a:t>
                      </a:r>
                      <a:r>
                        <a:rPr lang="tr-TR" b="0" baseline="30000" dirty="0">
                          <a:effectLst/>
                        </a:rPr>
                        <a:t>th</a:t>
                      </a:r>
                      <a:r>
                        <a:rPr lang="tr-TR" dirty="0">
                          <a:effectLst/>
                        </a:rPr>
                        <a:t> </a:t>
                      </a:r>
                      <a:r>
                        <a:rPr lang="tr-TR" dirty="0" err="1">
                          <a:effectLst/>
                        </a:rPr>
                        <a:t>Term</a:t>
                      </a:r>
                      <a:endParaRPr lang="tr-TR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7246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</a:rPr>
                        <a:t>4</a:t>
                      </a:r>
                      <a:r>
                        <a:rPr lang="tr-TR" b="1" baseline="30000" dirty="0">
                          <a:effectLst/>
                        </a:rPr>
                        <a:t>th</a:t>
                      </a:r>
                      <a:r>
                        <a:rPr lang="tr-TR" b="1" dirty="0">
                          <a:effectLst/>
                        </a:rPr>
                        <a:t> </a:t>
                      </a:r>
                      <a:r>
                        <a:rPr lang="tr-TR" b="1" dirty="0" err="1">
                          <a:effectLst/>
                        </a:rPr>
                        <a:t>Year</a:t>
                      </a:r>
                      <a:endParaRPr lang="tr-TR" b="1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 err="1">
                          <a:solidFill>
                            <a:srgbClr val="B22029"/>
                          </a:solidFill>
                          <a:effectLst/>
                        </a:rPr>
                        <a:t>Cooperative</a:t>
                      </a:r>
                      <a:r>
                        <a:rPr lang="tr-TR" b="1" dirty="0">
                          <a:solidFill>
                            <a:srgbClr val="B22029"/>
                          </a:solidFill>
                          <a:effectLst/>
                        </a:rPr>
                        <a:t> </a:t>
                      </a:r>
                      <a:r>
                        <a:rPr lang="tr-TR" b="1" dirty="0" err="1">
                          <a:solidFill>
                            <a:srgbClr val="B22029"/>
                          </a:solidFill>
                          <a:effectLst/>
                        </a:rPr>
                        <a:t>Education</a:t>
                      </a:r>
                      <a:r>
                        <a:rPr lang="tr-TR" b="1" dirty="0">
                          <a:solidFill>
                            <a:srgbClr val="B22029"/>
                          </a:solidFill>
                          <a:effectLst/>
                        </a:rPr>
                        <a:t> (3)</a:t>
                      </a: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>
                          <a:effectLst/>
                        </a:rPr>
                        <a:t>8</a:t>
                      </a:r>
                      <a:r>
                        <a:rPr lang="tr-TR" b="0" baseline="30000" dirty="0">
                          <a:effectLst/>
                        </a:rPr>
                        <a:t>th</a:t>
                      </a:r>
                      <a:r>
                        <a:rPr lang="tr-TR" dirty="0">
                          <a:effectLst/>
                        </a:rPr>
                        <a:t> </a:t>
                      </a:r>
                      <a:r>
                        <a:rPr lang="tr-TR" dirty="0" err="1">
                          <a:effectLst/>
                        </a:rPr>
                        <a:t>Term</a:t>
                      </a:r>
                      <a:endParaRPr lang="tr-TR" dirty="0">
                        <a:effectLst/>
                      </a:endParaRP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>
                          <a:effectLst/>
                        </a:rPr>
                        <a:t>-</a:t>
                      </a:r>
                    </a:p>
                  </a:txBody>
                  <a:tcPr marL="114300" marR="114300" marT="114300" marB="1143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4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998565"/>
                  </a:ext>
                </a:extLst>
              </a:tr>
            </a:tbl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611163" y="1830537"/>
            <a:ext cx="7275537" cy="901479"/>
            <a:chOff x="457200" y="6073"/>
            <a:chExt cx="6400800" cy="678960"/>
          </a:xfrm>
        </p:grpSpPr>
        <p:sp>
          <p:nvSpPr>
            <p:cNvPr id="10" name="Yuvarlatılmış Dikdörtgen 9"/>
            <p:cNvSpPr/>
            <p:nvPr/>
          </p:nvSpPr>
          <p:spPr>
            <a:xfrm>
              <a:off x="457200" y="6073"/>
              <a:ext cx="6400800" cy="6789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B44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Yuvarlatılmış Dikdörtgen 4"/>
            <p:cNvSpPr txBox="1"/>
            <p:nvPr/>
          </p:nvSpPr>
          <p:spPr>
            <a:xfrm>
              <a:off x="490344" y="39217"/>
              <a:ext cx="6334512" cy="612672"/>
            </a:xfrm>
            <a:prstGeom prst="rect">
              <a:avLst/>
            </a:prstGeom>
            <a:ln>
              <a:solidFill>
                <a:srgbClr val="1B449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935" tIns="0" rIns="241935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3 </a:t>
              </a:r>
              <a:r>
                <a:rPr lang="tr-TR" altLang="tr-TR" sz="2400" i="1" kern="1200" dirty="0" err="1">
                  <a:solidFill>
                    <a:srgbClr val="1B449C"/>
                  </a:solidFill>
                  <a:cs typeface="Times New Roman" panose="02020603050405020304" pitchFamily="18" charset="0"/>
                </a:rPr>
                <a:t>Term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 </a:t>
              </a:r>
              <a:r>
                <a:rPr lang="tr-TR" altLang="tr-TR" sz="2400" i="1" kern="1200" dirty="0" err="1">
                  <a:solidFill>
                    <a:srgbClr val="1B449C"/>
                  </a:solidFill>
                  <a:cs typeface="Times New Roman" panose="02020603050405020304" pitchFamily="18" charset="0"/>
                </a:rPr>
                <a:t>Education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 </a:t>
              </a:r>
              <a:r>
                <a:rPr lang="tr-TR" altLang="tr-TR" sz="2400" i="1" kern="1200" dirty="0" err="1" smtClean="0">
                  <a:solidFill>
                    <a:srgbClr val="1B449C"/>
                  </a:solidFill>
                  <a:cs typeface="Times New Roman" panose="02020603050405020304" pitchFamily="18" charset="0"/>
                </a:rPr>
                <a:t>System</a:t>
              </a:r>
              <a:r>
                <a:rPr lang="tr-TR" altLang="tr-TR" sz="2400" i="1" kern="1200" dirty="0" smtClean="0">
                  <a:solidFill>
                    <a:srgbClr val="1B449C"/>
                  </a:solidFill>
                  <a:cs typeface="Times New Roman" panose="02020603050405020304" pitchFamily="18" charset="0"/>
                </a:rPr>
                <a:t> is 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not </a:t>
              </a:r>
              <a:r>
                <a:rPr lang="tr-TR" altLang="tr-TR" sz="2400" i="1" kern="1200" dirty="0" err="1">
                  <a:solidFill>
                    <a:srgbClr val="1B449C"/>
                  </a:solidFill>
                  <a:cs typeface="Times New Roman" panose="02020603050405020304" pitchFamily="18" charset="0"/>
                </a:rPr>
                <a:t>practiced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 in </a:t>
              </a:r>
              <a:r>
                <a:rPr lang="tr-TR" altLang="tr-TR" sz="2400" i="1" kern="1200" dirty="0" err="1">
                  <a:solidFill>
                    <a:srgbClr val="1B449C"/>
                  </a:solidFill>
                  <a:cs typeface="Times New Roman" panose="02020603050405020304" pitchFamily="18" charset="0"/>
                </a:rPr>
                <a:t>any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 </a:t>
              </a:r>
              <a:r>
                <a:rPr lang="tr-TR" altLang="tr-TR" sz="2400" i="1" kern="1200" dirty="0" err="1">
                  <a:solidFill>
                    <a:srgbClr val="1B449C"/>
                  </a:solidFill>
                  <a:cs typeface="Times New Roman" panose="02020603050405020304" pitchFamily="18" charset="0"/>
                </a:rPr>
                <a:t>other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 </a:t>
              </a:r>
              <a:r>
                <a:rPr lang="tr-TR" altLang="tr-TR" sz="2400" i="1" kern="1200" dirty="0" err="1">
                  <a:solidFill>
                    <a:srgbClr val="1B449C"/>
                  </a:solidFill>
                  <a:cs typeface="Times New Roman" panose="02020603050405020304" pitchFamily="18" charset="0"/>
                </a:rPr>
                <a:t>university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 in </a:t>
              </a:r>
              <a:r>
                <a:rPr lang="tr-TR" altLang="tr-TR" sz="2400" i="1" kern="1200" dirty="0" err="1">
                  <a:solidFill>
                    <a:srgbClr val="1B449C"/>
                  </a:solidFill>
                  <a:cs typeface="Times New Roman" panose="02020603050405020304" pitchFamily="18" charset="0"/>
                </a:rPr>
                <a:t>Turkey</a:t>
              </a:r>
              <a:r>
                <a:rPr lang="tr-TR" altLang="tr-TR" sz="2400" i="1" kern="1200" dirty="0">
                  <a:solidFill>
                    <a:srgbClr val="1B449C"/>
                  </a:solidFill>
                  <a:cs typeface="Times New Roman" panose="02020603050405020304" pitchFamily="18" charset="0"/>
                </a:rPr>
                <a:t>. </a:t>
              </a:r>
              <a:endParaRPr lang="tr-TR" sz="2400" i="1" kern="1200" dirty="0">
                <a:solidFill>
                  <a:srgbClr val="1B449C"/>
                </a:solidFill>
              </a:endParaRPr>
            </a:p>
          </p:txBody>
        </p:sp>
      </p:grpSp>
      <p:sp>
        <p:nvSpPr>
          <p:cNvPr id="14" name="Yuvarlatılmış Dikdörtgen 13"/>
          <p:cNvSpPr/>
          <p:nvPr/>
        </p:nvSpPr>
        <p:spPr>
          <a:xfrm>
            <a:off x="6867600" y="3535323"/>
            <a:ext cx="2184688" cy="2215923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tr-TR" sz="2400" b="1" dirty="0">
                <a:solidFill>
                  <a:srgbClr val="1B449C"/>
                </a:solidFill>
              </a:rPr>
              <a:t>8 </a:t>
            </a:r>
            <a:r>
              <a:rPr lang="tr-TR" b="1" dirty="0" err="1">
                <a:solidFill>
                  <a:srgbClr val="1B449C"/>
                </a:solidFill>
              </a:rPr>
              <a:t>education</a:t>
            </a:r>
            <a:r>
              <a:rPr lang="tr-TR" b="1" dirty="0">
                <a:solidFill>
                  <a:srgbClr val="1B449C"/>
                </a:solidFill>
              </a:rPr>
              <a:t> </a:t>
            </a:r>
            <a:r>
              <a:rPr lang="tr-TR" b="1" dirty="0" err="1">
                <a:solidFill>
                  <a:srgbClr val="1B449C"/>
                </a:solidFill>
              </a:rPr>
              <a:t>terms</a:t>
            </a:r>
            <a:endParaRPr lang="tr-TR" b="1" dirty="0">
              <a:solidFill>
                <a:srgbClr val="1B449C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tr-TR" sz="2400" b="1" dirty="0">
                <a:solidFill>
                  <a:srgbClr val="1B449C"/>
                </a:solidFill>
              </a:rPr>
              <a:t>3 </a:t>
            </a:r>
            <a:r>
              <a:rPr lang="tr-TR" b="1" dirty="0" err="1">
                <a:solidFill>
                  <a:srgbClr val="1B449C"/>
                </a:solidFill>
              </a:rPr>
              <a:t>coop</a:t>
            </a:r>
            <a:r>
              <a:rPr lang="tr-TR" b="1" dirty="0">
                <a:solidFill>
                  <a:srgbClr val="1B449C"/>
                </a:solidFill>
              </a:rPr>
              <a:t>. </a:t>
            </a:r>
            <a:r>
              <a:rPr lang="tr-TR" b="1" dirty="0" err="1">
                <a:solidFill>
                  <a:srgbClr val="1B449C"/>
                </a:solidFill>
              </a:rPr>
              <a:t>education</a:t>
            </a:r>
            <a:r>
              <a:rPr lang="tr-TR" b="1" dirty="0">
                <a:solidFill>
                  <a:srgbClr val="1B449C"/>
                </a:solidFill>
              </a:rPr>
              <a:t>               </a:t>
            </a:r>
            <a:r>
              <a:rPr lang="tr-TR" b="1" dirty="0" err="1">
                <a:solidFill>
                  <a:srgbClr val="1B449C"/>
                </a:solidFill>
              </a:rPr>
              <a:t>terms</a:t>
            </a:r>
            <a:endParaRPr lang="tr-TR" b="1" dirty="0">
              <a:solidFill>
                <a:srgbClr val="1B449C"/>
              </a:solidFill>
            </a:endParaRPr>
          </a:p>
        </p:txBody>
      </p:sp>
      <p:sp>
        <p:nvSpPr>
          <p:cNvPr id="16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3-Term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Education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System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12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13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30619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Cooperative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Education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in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Numbers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412306700"/>
              </p:ext>
            </p:extLst>
          </p:nvPr>
        </p:nvGraphicFramePr>
        <p:xfrm>
          <a:off x="302622" y="939419"/>
          <a:ext cx="7584078" cy="162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8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219447"/>
              </p:ext>
            </p:extLst>
          </p:nvPr>
        </p:nvGraphicFramePr>
        <p:xfrm>
          <a:off x="0" y="2453639"/>
          <a:ext cx="9143999" cy="4221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Metin kutusu 1"/>
          <p:cNvSpPr txBox="1"/>
          <p:nvPr/>
        </p:nvSpPr>
        <p:spPr>
          <a:xfrm rot="16200000">
            <a:off x="-1052354" y="3623947"/>
            <a:ext cx="270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 err="1"/>
              <a:t>Number</a:t>
            </a:r>
            <a:r>
              <a:rPr lang="tr-TR" dirty="0"/>
              <a:t> of </a:t>
            </a:r>
            <a:r>
              <a:rPr lang="tr-TR" dirty="0" err="1"/>
              <a:t>Students</a:t>
            </a:r>
            <a:endParaRPr lang="tr-T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6"/>
          <p:cNvSpPr/>
          <p:nvPr/>
        </p:nvSpPr>
        <p:spPr>
          <a:xfrm>
            <a:off x="238622" y="1325563"/>
            <a:ext cx="7876677" cy="1524717"/>
          </a:xfrm>
          <a:prstGeom prst="roundRect">
            <a:avLst/>
          </a:prstGeom>
          <a:solidFill>
            <a:srgbClr val="1B449C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4"/>
          <p:cNvSpPr/>
          <p:nvPr/>
        </p:nvSpPr>
        <p:spPr>
          <a:xfrm>
            <a:off x="243330" y="987886"/>
            <a:ext cx="8048263" cy="21316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defTabSz="711200">
              <a:spcBef>
                <a:spcPct val="0"/>
              </a:spcBef>
            </a:pPr>
            <a:r>
              <a:rPr lang="tr-TR" sz="2400" dirty="0">
                <a:solidFill>
                  <a:prstClr val="white"/>
                </a:solidFill>
              </a:rPr>
              <a:t># of </a:t>
            </a:r>
            <a:r>
              <a:rPr lang="tr-TR" sz="2400" dirty="0" err="1">
                <a:solidFill>
                  <a:prstClr val="white"/>
                </a:solidFill>
              </a:rPr>
              <a:t>Contracted</a:t>
            </a:r>
            <a:r>
              <a:rPr lang="tr-TR" sz="2400" dirty="0">
                <a:solidFill>
                  <a:prstClr val="white"/>
                </a:solidFill>
              </a:rPr>
              <a:t> </a:t>
            </a:r>
            <a:r>
              <a:rPr lang="tr-TR" sz="2400" dirty="0" err="1" smtClean="0">
                <a:solidFill>
                  <a:prstClr val="white"/>
                </a:solidFill>
              </a:rPr>
              <a:t>Companies</a:t>
            </a:r>
            <a:r>
              <a:rPr lang="tr-TR" sz="2400" dirty="0" smtClean="0">
                <a:solidFill>
                  <a:prstClr val="white"/>
                </a:solidFill>
              </a:rPr>
              <a:t> </a:t>
            </a:r>
            <a:r>
              <a:rPr lang="tr-TR" sz="2400" dirty="0" err="1" smtClean="0">
                <a:solidFill>
                  <a:prstClr val="white"/>
                </a:solidFill>
              </a:rPr>
              <a:t>and</a:t>
            </a:r>
            <a:r>
              <a:rPr lang="tr-TR" sz="2400" dirty="0" smtClean="0">
                <a:solidFill>
                  <a:prstClr val="white"/>
                </a:solidFill>
              </a:rPr>
              <a:t> </a:t>
            </a:r>
            <a:r>
              <a:rPr lang="tr-TR" sz="2400" dirty="0" err="1" smtClean="0">
                <a:solidFill>
                  <a:prstClr val="white"/>
                </a:solidFill>
              </a:rPr>
              <a:t>Institutions</a:t>
            </a:r>
            <a:r>
              <a:rPr lang="tr-TR" sz="2400" b="1" dirty="0" smtClean="0">
                <a:solidFill>
                  <a:prstClr val="white"/>
                </a:solidFill>
                <a:latin typeface="Calibri Light" panose="020F0302020204030204"/>
              </a:rPr>
              <a:t>: </a:t>
            </a:r>
            <a:r>
              <a:rPr lang="tr-TR" sz="2800" b="1" dirty="0" smtClean="0">
                <a:solidFill>
                  <a:schemeClr val="bg1"/>
                </a:solidFill>
              </a:rPr>
              <a:t>4.702</a:t>
            </a:r>
            <a:endParaRPr lang="tr-TR" sz="3200" b="1" dirty="0" smtClean="0">
              <a:solidFill>
                <a:prstClr val="white"/>
              </a:solidFill>
              <a:latin typeface="Calibri Light" panose="020F0302020204030204"/>
            </a:endParaRPr>
          </a:p>
          <a:p>
            <a:pPr defTabSz="711200">
              <a:spcBef>
                <a:spcPct val="0"/>
              </a:spcBef>
            </a:pPr>
            <a:r>
              <a:rPr lang="tr-TR" sz="2400" b="1" dirty="0" err="1" smtClean="0">
                <a:solidFill>
                  <a:prstClr val="white"/>
                </a:solidFill>
                <a:latin typeface="Calibri Light" panose="020F0302020204030204"/>
              </a:rPr>
              <a:t>Turkey</a:t>
            </a:r>
            <a:r>
              <a:rPr lang="tr-TR" sz="2000" b="1" dirty="0" smtClean="0">
                <a:solidFill>
                  <a:prstClr val="white"/>
                </a:solidFill>
                <a:latin typeface="Calibri Light" panose="020F0302020204030204"/>
              </a:rPr>
              <a:t>: </a:t>
            </a:r>
            <a:r>
              <a:rPr lang="tr-TR" sz="2400" dirty="0" smtClean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tr-TR" sz="2800" b="1" dirty="0" smtClean="0">
                <a:solidFill>
                  <a:prstClr val="white"/>
                </a:solidFill>
                <a:latin typeface="Calibri Light" panose="020F0302020204030204"/>
              </a:rPr>
              <a:t>4.686</a:t>
            </a:r>
          </a:p>
          <a:p>
            <a:pPr defTabSz="711200">
              <a:spcBef>
                <a:spcPct val="0"/>
              </a:spcBef>
            </a:pPr>
            <a:r>
              <a:rPr lang="tr-TR" sz="2400" b="1" dirty="0" err="1" smtClean="0">
                <a:solidFill>
                  <a:prstClr val="white"/>
                </a:solidFill>
                <a:latin typeface="Calibri Light" panose="020F0302020204030204"/>
              </a:rPr>
              <a:t>Abroad</a:t>
            </a:r>
            <a:r>
              <a:rPr lang="tr-TR" sz="2400" b="1" dirty="0" smtClean="0">
                <a:solidFill>
                  <a:prstClr val="white"/>
                </a:solidFill>
                <a:latin typeface="Calibri Light" panose="020F0302020204030204"/>
              </a:rPr>
              <a:t>:  </a:t>
            </a:r>
            <a:r>
              <a:rPr lang="tr-TR" sz="2800" b="1" dirty="0" smtClean="0">
                <a:solidFill>
                  <a:prstClr val="white"/>
                </a:solidFill>
                <a:latin typeface="Calibri Light" panose="020F0302020204030204"/>
              </a:rPr>
              <a:t>16</a:t>
            </a:r>
            <a:endParaRPr lang="tr-TR" sz="28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8" name="Resim 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7" y="2905704"/>
            <a:ext cx="18986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76" y="2910183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MAN TÜRKİYE A.Ş., 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572" y="2905704"/>
            <a:ext cx="19188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OYOTA OTOMOTİV SAN. TÜRKİYE A.Ş., 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93" y="2911942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ELOITTE- DRT Bağımsız Denetim ve Serbest Muhasebeci Mali Müşavirlik A.Ş., 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34" y="2955474"/>
            <a:ext cx="150554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OCA COLA SATIŞ VE DAĞITIM A.Ş., 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" y="4198216"/>
            <a:ext cx="18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USAŞ TÜRK HAVACILIK VE UZAY SANAYİ A.Ş.(TAI), 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44" y="4198216"/>
            <a:ext cx="17060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SILVERLINE ENDÜSTRİ VE TİC. A.Ş., 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71" y="408983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BAŞARAN NAS YMM A.Ş. (PRICEWATERHOUSE COOPERS), 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15" y="4146226"/>
            <a:ext cx="18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BRIGITTE WEBER MİMARLIK, 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93" y="41017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BAXTER RENAL TÜRKİYE A.Ş., 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55" y="54180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VESTEL ELEKTRONİK SAN. VE TİC. A.Ş., 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74" y="519221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ICC-TÜRKİYE MİLLETLERARASI TİCARET ODASI, 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53" y="5509083"/>
            <a:ext cx="1766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HAVELSAN TEKNOLOJİ RADAR SAN. VE TİC. A.Ş., 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93" y="52512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3" y="5372210"/>
            <a:ext cx="1440000" cy="144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4695" y="176042"/>
            <a:ext cx="7886700" cy="1325563"/>
          </a:xfrm>
        </p:spPr>
        <p:txBody>
          <a:bodyPr/>
          <a:lstStyle/>
          <a:p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Cooperative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Education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in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Numbers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/>
              <a:t>Contracted Companies and Institutions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10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4583" y="6384844"/>
            <a:ext cx="8006812" cy="473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64695" y="1760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4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Cooperative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Education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in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Numbers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/>
              <a:t>Contracted Companies and Institutions</a:t>
            </a:r>
            <a:endParaRPr lang="tr-TR" sz="2800" i="1" dirty="0" smtClean="0"/>
          </a:p>
          <a:p>
            <a:endParaRPr lang="en-US" i="1" dirty="0"/>
          </a:p>
        </p:txBody>
      </p:sp>
      <p:graphicFrame>
        <p:nvGraphicFramePr>
          <p:cNvPr id="5" name="Grafi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427058"/>
              </p:ext>
            </p:extLst>
          </p:nvPr>
        </p:nvGraphicFramePr>
        <p:xfrm>
          <a:off x="108488" y="1176337"/>
          <a:ext cx="8695878" cy="549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33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b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40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Cooperative</a:t>
            </a: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40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Education</a:t>
            </a: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40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Abroad</a:t>
            </a:r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2700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6 </a:t>
            </a:r>
            <a:r>
              <a:rPr lang="tr-TR" sz="2700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continents</a:t>
            </a:r>
            <a:r>
              <a:rPr lang="tr-TR" sz="2700" i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, 56 </a:t>
            </a:r>
            <a:r>
              <a:rPr lang="tr-TR" sz="2700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countries</a:t>
            </a:r>
            <a:endParaRPr lang="tr-TR" sz="2000" i="1" dirty="0">
              <a:solidFill>
                <a:srgbClr val="1B449C"/>
              </a:solidFill>
              <a:ea typeface="Kozuka Mincho Pr6N H" panose="02020900000000000000" pitchFamily="18" charset="-128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8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16</a:t>
            </a:r>
            <a:endParaRPr lang="tr-TR" sz="11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066"/>
            <a:ext cx="9144000" cy="48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-op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Stories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756744" y="980410"/>
            <a:ext cx="2512800" cy="856783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i="1" dirty="0">
                <a:solidFill>
                  <a:srgbClr val="1B449C"/>
                </a:solidFill>
              </a:rPr>
              <a:t>Volkan Keleş </a:t>
            </a:r>
          </a:p>
          <a:p>
            <a:r>
              <a:rPr lang="tr-TR" sz="1600" b="1" dirty="0" err="1" smtClean="0">
                <a:solidFill>
                  <a:srgbClr val="1B449C"/>
                </a:solidFill>
              </a:rPr>
              <a:t>Computer</a:t>
            </a:r>
            <a:r>
              <a:rPr lang="tr-TR" sz="1600" b="1" dirty="0" smtClean="0">
                <a:solidFill>
                  <a:srgbClr val="1B449C"/>
                </a:solidFill>
              </a:rPr>
              <a:t> </a:t>
            </a:r>
            <a:r>
              <a:rPr lang="tr-TR" sz="1600" b="1" dirty="0" err="1" smtClean="0">
                <a:solidFill>
                  <a:srgbClr val="1B449C"/>
                </a:solidFill>
              </a:rPr>
              <a:t>Engineering</a:t>
            </a:r>
            <a:endParaRPr lang="tr-TR" sz="1600" b="1" dirty="0">
              <a:solidFill>
                <a:srgbClr val="1B449C"/>
              </a:solidFill>
            </a:endParaRPr>
          </a:p>
          <a:p>
            <a:r>
              <a:rPr lang="tr-TR" sz="1600" b="1" dirty="0">
                <a:solidFill>
                  <a:srgbClr val="1B449C"/>
                </a:solidFill>
              </a:rPr>
              <a:t>Apple, </a:t>
            </a:r>
            <a:r>
              <a:rPr lang="tr-TR" sz="1600" b="1" dirty="0" smtClean="0">
                <a:solidFill>
                  <a:srgbClr val="1B449C"/>
                </a:solidFill>
              </a:rPr>
              <a:t>USA</a:t>
            </a:r>
            <a:endParaRPr lang="en-US" sz="1600" b="1" dirty="0">
              <a:solidFill>
                <a:srgbClr val="1B449C"/>
              </a:solidFill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2756744" y="4017069"/>
            <a:ext cx="2512800" cy="856783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i="1" dirty="0">
                <a:solidFill>
                  <a:srgbClr val="1B449C"/>
                </a:solidFill>
              </a:rPr>
              <a:t>Anıl Yeşil </a:t>
            </a:r>
          </a:p>
          <a:p>
            <a:r>
              <a:rPr lang="tr-TR" sz="1600" b="1" dirty="0" err="1" smtClean="0">
                <a:solidFill>
                  <a:srgbClr val="1B449C"/>
                </a:solidFill>
              </a:rPr>
              <a:t>Mechanical</a:t>
            </a:r>
            <a:r>
              <a:rPr lang="tr-TR" sz="1600" b="1" dirty="0" smtClean="0">
                <a:solidFill>
                  <a:srgbClr val="1B449C"/>
                </a:solidFill>
              </a:rPr>
              <a:t> </a:t>
            </a:r>
            <a:r>
              <a:rPr lang="tr-TR" sz="1600" b="1" dirty="0" err="1" smtClean="0">
                <a:solidFill>
                  <a:srgbClr val="1B449C"/>
                </a:solidFill>
              </a:rPr>
              <a:t>Engineering</a:t>
            </a:r>
            <a:endParaRPr lang="tr-TR" sz="1600" b="1" dirty="0">
              <a:solidFill>
                <a:srgbClr val="1B449C"/>
              </a:solidFill>
            </a:endParaRPr>
          </a:p>
          <a:p>
            <a:r>
              <a:rPr lang="tr-TR" sz="1600" b="1" dirty="0" smtClean="0">
                <a:solidFill>
                  <a:srgbClr val="1B449C"/>
                </a:solidFill>
              </a:rPr>
              <a:t>Arçelik, </a:t>
            </a:r>
            <a:r>
              <a:rPr lang="tr-TR" sz="1600" b="1" dirty="0" err="1" smtClean="0">
                <a:solidFill>
                  <a:srgbClr val="1B449C"/>
                </a:solidFill>
              </a:rPr>
              <a:t>Turkey</a:t>
            </a:r>
            <a:endParaRPr lang="en-US" sz="1600" b="1" dirty="0">
              <a:solidFill>
                <a:srgbClr val="1B449C"/>
              </a:solidFill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3954" y="3988296"/>
            <a:ext cx="2512800" cy="856800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i="1" dirty="0">
                <a:solidFill>
                  <a:srgbClr val="1B449C"/>
                </a:solidFill>
              </a:rPr>
              <a:t>Elif Büşra Kaya</a:t>
            </a:r>
          </a:p>
          <a:p>
            <a:r>
              <a:rPr lang="tr-TR" sz="1600" b="1" dirty="0" err="1" smtClean="0">
                <a:solidFill>
                  <a:srgbClr val="1B449C"/>
                </a:solidFill>
              </a:rPr>
              <a:t>Law</a:t>
            </a:r>
            <a:r>
              <a:rPr lang="tr-TR" sz="1600" b="1" dirty="0" smtClean="0">
                <a:solidFill>
                  <a:srgbClr val="1B449C"/>
                </a:solidFill>
              </a:rPr>
              <a:t> </a:t>
            </a:r>
            <a:r>
              <a:rPr lang="tr-TR" sz="1600" b="1" dirty="0" err="1" smtClean="0">
                <a:solidFill>
                  <a:srgbClr val="1B449C"/>
                </a:solidFill>
              </a:rPr>
              <a:t>Faculty</a:t>
            </a:r>
            <a:r>
              <a:rPr lang="tr-TR" sz="1600" b="1" dirty="0" smtClean="0">
                <a:solidFill>
                  <a:srgbClr val="1B449C"/>
                </a:solidFill>
              </a:rPr>
              <a:t> </a:t>
            </a:r>
            <a:endParaRPr lang="tr-TR" sz="1600" b="1" dirty="0">
              <a:solidFill>
                <a:srgbClr val="1B449C"/>
              </a:solidFill>
            </a:endParaRPr>
          </a:p>
          <a:p>
            <a:r>
              <a:rPr lang="tr-TR" sz="1600" b="1" dirty="0">
                <a:solidFill>
                  <a:srgbClr val="1B449C"/>
                </a:solidFill>
              </a:rPr>
              <a:t>Michigan </a:t>
            </a:r>
            <a:r>
              <a:rPr lang="tr-TR" sz="1600" b="1" dirty="0" err="1">
                <a:solidFill>
                  <a:srgbClr val="1B449C"/>
                </a:solidFill>
              </a:rPr>
              <a:t>State</a:t>
            </a:r>
            <a:r>
              <a:rPr lang="tr-TR" sz="1600" b="1" dirty="0">
                <a:solidFill>
                  <a:srgbClr val="1B449C"/>
                </a:solidFill>
              </a:rPr>
              <a:t> </a:t>
            </a:r>
            <a:r>
              <a:rPr lang="tr-TR" sz="1600" b="1" dirty="0" err="1" smtClean="0">
                <a:solidFill>
                  <a:srgbClr val="1B449C"/>
                </a:solidFill>
              </a:rPr>
              <a:t>Uni</a:t>
            </a:r>
            <a:r>
              <a:rPr lang="tr-TR" sz="1600" b="1" dirty="0" smtClean="0">
                <a:solidFill>
                  <a:srgbClr val="1B449C"/>
                </a:solidFill>
              </a:rPr>
              <a:t>.,USA</a:t>
            </a:r>
            <a:endParaRPr lang="en-US" sz="1600" b="1" dirty="0">
              <a:solidFill>
                <a:srgbClr val="1B449C"/>
              </a:solidFill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5430958" y="3988296"/>
            <a:ext cx="2512800" cy="856800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i="1" dirty="0">
                <a:solidFill>
                  <a:srgbClr val="1B449C"/>
                </a:solidFill>
              </a:rPr>
              <a:t>Burcu Yılmaz</a:t>
            </a:r>
          </a:p>
          <a:p>
            <a:r>
              <a:rPr lang="tr-TR" sz="1600" b="1" dirty="0" err="1" smtClean="0">
                <a:solidFill>
                  <a:srgbClr val="1B449C"/>
                </a:solidFill>
              </a:rPr>
              <a:t>Material</a:t>
            </a:r>
            <a:r>
              <a:rPr lang="tr-TR" sz="1600" b="1" dirty="0" smtClean="0">
                <a:solidFill>
                  <a:srgbClr val="1B449C"/>
                </a:solidFill>
              </a:rPr>
              <a:t> </a:t>
            </a:r>
            <a:r>
              <a:rPr lang="tr-TR" sz="1600" b="1" dirty="0" err="1" smtClean="0">
                <a:solidFill>
                  <a:srgbClr val="1B449C"/>
                </a:solidFill>
              </a:rPr>
              <a:t>Sc</a:t>
            </a:r>
            <a:r>
              <a:rPr lang="tr-TR" sz="1600" b="1" dirty="0" smtClean="0">
                <a:solidFill>
                  <a:srgbClr val="1B449C"/>
                </a:solidFill>
              </a:rPr>
              <a:t>. &amp;</a:t>
            </a:r>
            <a:r>
              <a:rPr lang="tr-TR" sz="1600" b="1" dirty="0" err="1" smtClean="0">
                <a:solidFill>
                  <a:srgbClr val="1B449C"/>
                </a:solidFill>
              </a:rPr>
              <a:t>Nanotech</a:t>
            </a:r>
            <a:endParaRPr lang="tr-TR" sz="1600" b="1" dirty="0">
              <a:solidFill>
                <a:srgbClr val="1B449C"/>
              </a:solidFill>
            </a:endParaRPr>
          </a:p>
          <a:p>
            <a:r>
              <a:rPr lang="tr-TR" sz="1600" b="1" dirty="0">
                <a:solidFill>
                  <a:srgbClr val="1B449C"/>
                </a:solidFill>
              </a:rPr>
              <a:t>KAIST, </a:t>
            </a:r>
            <a:r>
              <a:rPr lang="tr-TR" sz="1600" b="1" dirty="0" smtClean="0">
                <a:solidFill>
                  <a:srgbClr val="1B449C"/>
                </a:solidFill>
              </a:rPr>
              <a:t>South </a:t>
            </a:r>
            <a:r>
              <a:rPr lang="tr-TR" sz="1600" b="1" dirty="0" err="1" smtClean="0">
                <a:solidFill>
                  <a:srgbClr val="1B449C"/>
                </a:solidFill>
              </a:rPr>
              <a:t>Korea</a:t>
            </a:r>
            <a:endParaRPr lang="en-US" sz="1600" b="1" dirty="0">
              <a:solidFill>
                <a:srgbClr val="1B449C"/>
              </a:solidFill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430958" y="980393"/>
            <a:ext cx="2512800" cy="856800"/>
          </a:xfrm>
          <a:prstGeom prst="roundRect">
            <a:avLst/>
          </a:prstGeom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i="1" dirty="0">
                <a:solidFill>
                  <a:srgbClr val="1B449C"/>
                </a:solidFill>
              </a:rPr>
              <a:t>Hilal </a:t>
            </a:r>
            <a:r>
              <a:rPr lang="tr-TR" sz="1600" b="1" i="1" dirty="0" err="1">
                <a:solidFill>
                  <a:srgbClr val="1B449C"/>
                </a:solidFill>
              </a:rPr>
              <a:t>Kesemen</a:t>
            </a:r>
            <a:r>
              <a:rPr lang="tr-TR" sz="1600" b="1" i="1" dirty="0">
                <a:solidFill>
                  <a:srgbClr val="1B449C"/>
                </a:solidFill>
              </a:rPr>
              <a:t> </a:t>
            </a:r>
          </a:p>
          <a:p>
            <a:r>
              <a:rPr lang="tr-TR" sz="1600" b="1" dirty="0" err="1" smtClean="0">
                <a:solidFill>
                  <a:srgbClr val="1B449C"/>
                </a:solidFill>
              </a:rPr>
              <a:t>Economics</a:t>
            </a:r>
            <a:endParaRPr lang="tr-TR" sz="1600" b="1" dirty="0">
              <a:solidFill>
                <a:srgbClr val="1B449C"/>
              </a:solidFill>
            </a:endParaRPr>
          </a:p>
          <a:p>
            <a:r>
              <a:rPr lang="tr-TR" sz="1600" b="1" dirty="0">
                <a:solidFill>
                  <a:srgbClr val="1B449C"/>
                </a:solidFill>
              </a:rPr>
              <a:t>Türk </a:t>
            </a:r>
            <a:r>
              <a:rPr lang="tr-TR" sz="1600" b="1" dirty="0" smtClean="0">
                <a:solidFill>
                  <a:srgbClr val="1B449C"/>
                </a:solidFill>
              </a:rPr>
              <a:t>Traktör, </a:t>
            </a:r>
            <a:r>
              <a:rPr lang="tr-TR" sz="1600" b="1" dirty="0" err="1" smtClean="0">
                <a:solidFill>
                  <a:srgbClr val="1B449C"/>
                </a:solidFill>
              </a:rPr>
              <a:t>Turkey</a:t>
            </a:r>
            <a:r>
              <a:rPr lang="tr-TR" sz="1600" b="1" dirty="0" smtClean="0">
                <a:solidFill>
                  <a:srgbClr val="1B449C"/>
                </a:solidFill>
              </a:rPr>
              <a:t> </a:t>
            </a:r>
            <a:endParaRPr lang="tr-TR" sz="1600" b="1" dirty="0">
              <a:solidFill>
                <a:srgbClr val="1B449C"/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3954" y="980201"/>
            <a:ext cx="2511376" cy="857183"/>
          </a:xfrm>
          <a:prstGeom prst="roundRect">
            <a:avLst/>
          </a:prstGeom>
          <a:noFill/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i="1" dirty="0">
                <a:solidFill>
                  <a:srgbClr val="1B449C"/>
                </a:solidFill>
              </a:rPr>
              <a:t>Defne Görgün              </a:t>
            </a:r>
            <a:r>
              <a:rPr lang="tr-TR" sz="1600" b="1" dirty="0" err="1" smtClean="0">
                <a:solidFill>
                  <a:srgbClr val="1B449C"/>
                </a:solidFill>
              </a:rPr>
              <a:t>Biomedical</a:t>
            </a:r>
            <a:r>
              <a:rPr lang="tr-TR" sz="1600" b="1" dirty="0" smtClean="0">
                <a:solidFill>
                  <a:srgbClr val="1B449C"/>
                </a:solidFill>
              </a:rPr>
              <a:t> </a:t>
            </a:r>
            <a:r>
              <a:rPr lang="tr-TR" sz="1600" b="1" dirty="0" err="1" smtClean="0">
                <a:solidFill>
                  <a:srgbClr val="1B449C"/>
                </a:solidFill>
              </a:rPr>
              <a:t>Engineering</a:t>
            </a:r>
            <a:endParaRPr lang="tr-TR" sz="1600" b="1" dirty="0">
              <a:solidFill>
                <a:srgbClr val="1B449C"/>
              </a:solidFill>
            </a:endParaRPr>
          </a:p>
          <a:p>
            <a:r>
              <a:rPr lang="tr-TR" sz="1600" b="1" dirty="0">
                <a:solidFill>
                  <a:srgbClr val="1B449C"/>
                </a:solidFill>
              </a:rPr>
              <a:t>Stanford </a:t>
            </a:r>
            <a:r>
              <a:rPr lang="tr-TR" sz="1600" b="1" dirty="0" err="1" smtClean="0">
                <a:solidFill>
                  <a:srgbClr val="1B449C"/>
                </a:solidFill>
              </a:rPr>
              <a:t>University</a:t>
            </a:r>
            <a:r>
              <a:rPr lang="tr-TR" sz="1600" b="1" dirty="0" smtClean="0">
                <a:solidFill>
                  <a:srgbClr val="1B449C"/>
                </a:solidFill>
              </a:rPr>
              <a:t>, USA</a:t>
            </a:r>
            <a:endParaRPr lang="en-US" sz="1600" b="1" dirty="0">
              <a:solidFill>
                <a:srgbClr val="1B449C"/>
              </a:solidFill>
            </a:endParaRPr>
          </a:p>
        </p:txBody>
      </p:sp>
      <p:pic>
        <p:nvPicPr>
          <p:cNvPr id="19" name="Picture 2" descr="https://etuadm.etu.edu.tr/files/editor_images/defneGorgun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9708" r="52957"/>
          <a:stretch/>
        </p:blipFill>
        <p:spPr>
          <a:xfrm>
            <a:off x="619642" y="2072585"/>
            <a:ext cx="1440000" cy="1490000"/>
          </a:xfrm>
          <a:ln w="25400">
            <a:solidFill>
              <a:srgbClr val="1B449C"/>
            </a:solidFill>
          </a:ln>
        </p:spPr>
      </p:pic>
      <p:pic>
        <p:nvPicPr>
          <p:cNvPr id="20" name="Picture 2" descr="volkan keleş ile ilgili görsel sonucu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83" y="2073112"/>
            <a:ext cx="1440000" cy="1490400"/>
          </a:xfrm>
          <a:prstGeom prst="rect">
            <a:avLst/>
          </a:prstGeom>
          <a:noFill/>
          <a:ln w="25400">
            <a:solidFill>
              <a:srgbClr val="1B44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sim 2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24" y="2072585"/>
            <a:ext cx="1440000" cy="1490400"/>
          </a:xfrm>
          <a:prstGeom prst="rect">
            <a:avLst/>
          </a:prstGeom>
          <a:ln w="25400">
            <a:solidFill>
              <a:srgbClr val="1B449C"/>
            </a:solidFill>
          </a:ln>
        </p:spPr>
      </p:pic>
      <p:pic>
        <p:nvPicPr>
          <p:cNvPr id="22" name="Resim 21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13803" r="15438" b="34561"/>
          <a:stretch/>
        </p:blipFill>
        <p:spPr>
          <a:xfrm>
            <a:off x="619642" y="5048235"/>
            <a:ext cx="1440000" cy="1476000"/>
          </a:xfrm>
          <a:prstGeom prst="rect">
            <a:avLst/>
          </a:prstGeom>
          <a:ln w="25400">
            <a:solidFill>
              <a:srgbClr val="1B449C"/>
            </a:solidFill>
          </a:ln>
        </p:spPr>
      </p:pic>
      <p:pic>
        <p:nvPicPr>
          <p:cNvPr id="23" name="Resim 2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83" y="5048235"/>
            <a:ext cx="1440000" cy="1490400"/>
          </a:xfrm>
          <a:prstGeom prst="rect">
            <a:avLst/>
          </a:prstGeom>
          <a:ln w="25400">
            <a:solidFill>
              <a:srgbClr val="1B449C"/>
            </a:solidFill>
          </a:ln>
        </p:spPr>
      </p:pic>
      <p:pic>
        <p:nvPicPr>
          <p:cNvPr id="24" name="Resim 23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2209"/>
          <a:stretch/>
        </p:blipFill>
        <p:spPr>
          <a:xfrm>
            <a:off x="5967358" y="5048235"/>
            <a:ext cx="1440000" cy="1490400"/>
          </a:xfrm>
          <a:prstGeom prst="rect">
            <a:avLst/>
          </a:prstGeom>
          <a:ln w="25400">
            <a:solidFill>
              <a:srgbClr val="1B449C"/>
            </a:solidFill>
          </a:ln>
        </p:spPr>
      </p:pic>
    </p:spTree>
    <p:extLst>
      <p:ext uri="{BB962C8B-B14F-4D97-AF65-F5344CB8AC3E}">
        <p14:creationId xmlns:p14="http://schemas.microsoft.com/office/powerpoint/2010/main" val="159707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363166" y="1390805"/>
            <a:ext cx="5245154" cy="1021433"/>
            <a:chOff x="0" y="617"/>
            <a:chExt cx="5442859" cy="1111728"/>
          </a:xfrm>
        </p:grpSpPr>
        <p:sp>
          <p:nvSpPr>
            <p:cNvPr id="11" name="Yuvarlatılmış Dikdörtgen 10"/>
            <p:cNvSpPr/>
            <p:nvPr/>
          </p:nvSpPr>
          <p:spPr>
            <a:xfrm>
              <a:off x="0" y="617"/>
              <a:ext cx="5442859" cy="1111728"/>
            </a:xfrm>
            <a:prstGeom prst="roundRect">
              <a:avLst/>
            </a:prstGeom>
            <a:solidFill>
              <a:srgbClr val="1B449C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Yuvarlatılmış Dikdörtgen 4"/>
            <p:cNvSpPr txBox="1"/>
            <p:nvPr/>
          </p:nvSpPr>
          <p:spPr>
            <a:xfrm>
              <a:off x="108541" y="61019"/>
              <a:ext cx="5219638" cy="854242"/>
            </a:xfrm>
            <a:prstGeom prst="rect">
              <a:avLst/>
            </a:prstGeom>
            <a:solidFill>
              <a:srgbClr val="1B449C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dirty="0">
                  <a:solidFill>
                    <a:schemeClr val="bg1"/>
                  </a:solidFill>
                </a:rPr>
                <a:t># of </a:t>
              </a:r>
              <a:r>
                <a:rPr lang="tr-TR" dirty="0" err="1" smtClean="0">
                  <a:solidFill>
                    <a:schemeClr val="bg1"/>
                  </a:solidFill>
                </a:rPr>
                <a:t>Double</a:t>
              </a:r>
              <a:r>
                <a:rPr lang="tr-TR" dirty="0" smtClean="0">
                  <a:solidFill>
                    <a:schemeClr val="bg1"/>
                  </a:solidFill>
                </a:rPr>
                <a:t> </a:t>
              </a:r>
              <a:r>
                <a:rPr lang="tr-TR" dirty="0" err="1" smtClean="0">
                  <a:solidFill>
                    <a:schemeClr val="bg1"/>
                  </a:solidFill>
                </a:rPr>
                <a:t>Major</a:t>
              </a:r>
              <a:r>
                <a:rPr lang="tr-TR" dirty="0" smtClean="0">
                  <a:solidFill>
                    <a:schemeClr val="bg1"/>
                  </a:solidFill>
                </a:rPr>
                <a:t> </a:t>
              </a:r>
              <a:r>
                <a:rPr lang="tr-TR" dirty="0" err="1" smtClean="0">
                  <a:solidFill>
                    <a:schemeClr val="bg1"/>
                  </a:solidFill>
                </a:rPr>
                <a:t>Graduates</a:t>
              </a:r>
              <a:r>
                <a:rPr lang="tr-TR" dirty="0" smtClean="0">
                  <a:solidFill>
                    <a:schemeClr val="bg1"/>
                  </a:solidFill>
                </a:rPr>
                <a:t>: </a:t>
              </a:r>
              <a:r>
                <a:rPr lang="tr-TR" sz="2400" b="1" dirty="0" smtClean="0">
                  <a:solidFill>
                    <a:schemeClr val="bg1"/>
                  </a:solidFill>
                </a:rPr>
                <a:t>316</a:t>
              </a:r>
              <a:r>
                <a:rPr lang="tr-TR" dirty="0" smtClean="0">
                  <a:solidFill>
                    <a:schemeClr val="bg1"/>
                  </a:solidFill>
                </a:rPr>
                <a:t> </a:t>
              </a:r>
              <a:endParaRPr lang="tr-TR" b="1" u="sng" dirty="0">
                <a:solidFill>
                  <a:schemeClr val="bg1"/>
                </a:solidFill>
              </a:endParaRPr>
            </a:p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dirty="0">
                  <a:solidFill>
                    <a:schemeClr val="bg1"/>
                  </a:solidFill>
                </a:rPr>
                <a:t># of </a:t>
              </a:r>
              <a:r>
                <a:rPr lang="tr-TR" dirty="0" err="1" smtClean="0">
                  <a:solidFill>
                    <a:schemeClr val="bg1"/>
                  </a:solidFill>
                </a:rPr>
                <a:t>Minor</a:t>
              </a:r>
              <a:r>
                <a:rPr lang="tr-TR" dirty="0" smtClean="0">
                  <a:solidFill>
                    <a:schemeClr val="bg1"/>
                  </a:solidFill>
                </a:rPr>
                <a:t> Programs </a:t>
              </a:r>
              <a:r>
                <a:rPr lang="tr-TR" dirty="0" err="1" smtClean="0">
                  <a:solidFill>
                    <a:schemeClr val="bg1"/>
                  </a:solidFill>
                </a:rPr>
                <a:t>Graduates</a:t>
              </a:r>
              <a:r>
                <a:rPr lang="tr-TR" dirty="0" smtClean="0">
                  <a:solidFill>
                    <a:schemeClr val="bg1"/>
                  </a:solidFill>
                </a:rPr>
                <a:t>:</a:t>
              </a:r>
              <a:r>
                <a:rPr lang="tr-TR" b="1" dirty="0" smtClean="0">
                  <a:solidFill>
                    <a:schemeClr val="bg1"/>
                  </a:solidFill>
                </a:rPr>
                <a:t> </a:t>
              </a:r>
              <a:r>
                <a:rPr lang="tr-TR" sz="2400" b="1" dirty="0" smtClean="0">
                  <a:solidFill>
                    <a:schemeClr val="bg1"/>
                  </a:solidFill>
                </a:rPr>
                <a:t>143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Unvan 3"/>
          <p:cNvSpPr txBox="1">
            <a:spLocks/>
          </p:cNvSpPr>
          <p:nvPr/>
        </p:nvSpPr>
        <p:spPr>
          <a:xfrm>
            <a:off x="126385" y="1"/>
            <a:ext cx="7840819" cy="1243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28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br>
              <a:rPr lang="tr-TR" sz="28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2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</a:t>
            </a:r>
            <a:r>
              <a:rPr lang="tr-TR" sz="32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Double</a:t>
            </a:r>
            <a:r>
              <a:rPr lang="tr-TR" sz="32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2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Major</a:t>
            </a:r>
            <a:r>
              <a:rPr lang="tr-TR" sz="32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2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Degrees</a:t>
            </a:r>
            <a:r>
              <a:rPr lang="tr-TR" sz="32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2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and</a:t>
            </a:r>
            <a:r>
              <a:rPr lang="tr-TR" sz="32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2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Minor</a:t>
            </a:r>
            <a:r>
              <a:rPr lang="tr-TR" sz="32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Programs</a:t>
            </a:r>
            <a:r>
              <a:rPr lang="tr-TR" sz="32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200" b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24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24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Expertise</a:t>
            </a:r>
            <a:r>
              <a:rPr lang="tr-TR" sz="24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in </a:t>
            </a:r>
            <a:r>
              <a:rPr lang="tr-TR" sz="2400" b="1" i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not </a:t>
            </a:r>
            <a:r>
              <a:rPr lang="tr-TR" sz="2400" b="1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one</a:t>
            </a:r>
            <a:r>
              <a:rPr lang="tr-TR" sz="24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2400" b="1" i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but </a:t>
            </a:r>
            <a:r>
              <a:rPr lang="tr-TR" sz="2400" b="1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two</a:t>
            </a:r>
            <a:r>
              <a:rPr lang="tr-TR" sz="2400" b="1" i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2400" b="1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disciplines</a:t>
            </a:r>
            <a:endParaRPr lang="tr-TR" sz="2800" b="1" i="1" dirty="0">
              <a:solidFill>
                <a:srgbClr val="1B449C"/>
              </a:solidFill>
              <a:ea typeface="Kozuka Mincho Pr6N H" panose="02020900000000000000" pitchFamily="18" charset="-128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10" y="147981"/>
            <a:ext cx="1030327" cy="1029600"/>
          </a:xfrm>
          <a:prstGeom prst="rect">
            <a:avLst/>
          </a:prstGeom>
        </p:spPr>
      </p:pic>
      <p:sp>
        <p:nvSpPr>
          <p:cNvPr id="15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17</a:t>
            </a:r>
            <a:endParaRPr lang="tr-TR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586141" y="3220218"/>
            <a:ext cx="142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rgbClr val="1B449C"/>
                </a:solidFill>
              </a:rPr>
              <a:t>Double Major</a:t>
            </a:r>
            <a:endParaRPr lang="en-US" sz="1200" dirty="0">
              <a:solidFill>
                <a:srgbClr val="1B449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141" y="3662848"/>
            <a:ext cx="927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rgbClr val="B22029"/>
                </a:solidFill>
              </a:rPr>
              <a:t>Minor</a:t>
            </a:r>
            <a:endParaRPr lang="en-US" sz="1200" dirty="0">
              <a:solidFill>
                <a:srgbClr val="B22029"/>
              </a:solidFill>
            </a:endParaRPr>
          </a:p>
        </p:txBody>
      </p:sp>
      <p:graphicFrame>
        <p:nvGraphicFramePr>
          <p:cNvPr id="16" name="Grafik 15"/>
          <p:cNvGraphicFramePr/>
          <p:nvPr>
            <p:extLst>
              <p:ext uri="{D42A27DB-BD31-4B8C-83A1-F6EECF244321}">
                <p14:modId xmlns:p14="http://schemas.microsoft.com/office/powerpoint/2010/main" val="2426804642"/>
              </p:ext>
            </p:extLst>
          </p:nvPr>
        </p:nvGraphicFramePr>
        <p:xfrm>
          <a:off x="331466" y="2637395"/>
          <a:ext cx="8519236" cy="4000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56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About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TOBB ETÜ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pic>
        <p:nvPicPr>
          <p:cNvPr id="5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5" y="1509521"/>
            <a:ext cx="328179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825850" y="1324148"/>
            <a:ext cx="50006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sz="2400" b="1" dirty="0">
                <a:solidFill>
                  <a:srgbClr val="1B449C"/>
                </a:solidFill>
                <a:cs typeface="Times New Roman" panose="02020603050405020304" pitchFamily="18" charset="0"/>
              </a:rPr>
              <a:t>TOBB </a:t>
            </a:r>
            <a:r>
              <a:rPr lang="tr-TR" altLang="tr-TR" sz="2400" b="1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ETÜ,</a:t>
            </a:r>
            <a:endParaRPr lang="tr-TR" altLang="tr-TR" sz="2400" b="1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Founded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by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en-US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Education and Culture Foundation of the Chambers and Commodity Exchanges of Turkey (TOBEV),</a:t>
            </a:r>
            <a:endParaRPr lang="tr-TR" altLang="tr-TR" sz="240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endParaRPr lang="tr-TR" altLang="tr-TR" sz="240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With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support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Union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Chambers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and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Commodity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Exchanges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Turkey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(TOBB),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tr-TR" altLang="tr-TR" sz="240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Established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in 2003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and</a:t>
            </a:r>
            <a:r>
              <a:rPr lang="tr-TR" alt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s</a:t>
            </a:r>
            <a:r>
              <a:rPr 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tarted</a:t>
            </a: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education</a:t>
            </a: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and</a:t>
            </a: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training</a:t>
            </a: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 in 2004 in Ankara, </a:t>
            </a:r>
            <a:r>
              <a:rPr lang="tr-TR" sz="2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Turkey</a:t>
            </a:r>
            <a:r>
              <a:rPr lang="tr-TR" sz="2400" dirty="0">
                <a:solidFill>
                  <a:srgbClr val="1B449C"/>
                </a:solidFill>
                <a:cs typeface="Times New Roman" panose="02020603050405020304" pitchFamily="18" charset="0"/>
              </a:rPr>
              <a:t>. </a:t>
            </a:r>
            <a:endParaRPr lang="tr-TR" sz="24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5E702F9-902D-48D5-90D3-BBBFD02098AC}" type="slidenum">
              <a:rPr lang="tr-TR" sz="1100" smtClean="0"/>
              <a:t>2</a:t>
            </a:fld>
            <a:endParaRPr lang="tr-TR" sz="11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6613" y="1387504"/>
            <a:ext cx="5034643" cy="2798762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tr-TR" sz="2400" b="1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English </a:t>
            </a:r>
            <a:r>
              <a:rPr lang="tr-TR" sz="2400" b="1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tr-TR" sz="2400" b="1" dirty="0" err="1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ducation</a:t>
            </a:r>
            <a:r>
              <a:rPr lang="tr-TR" sz="2400" b="1" dirty="0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tr-TR" sz="2400" b="1" dirty="0">
              <a:solidFill>
                <a:srgbClr val="1B449C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  <a:defRPr/>
            </a:pPr>
            <a:r>
              <a:rPr lang="tr-TR" sz="2000" b="1" dirty="0">
                <a:solidFill>
                  <a:srgbClr val="3055A5"/>
                </a:solidFill>
                <a:cs typeface="Times New Roman" panose="02020603050405020304" pitchFamily="18" charset="0"/>
              </a:rPr>
              <a:t>1040 </a:t>
            </a:r>
            <a:r>
              <a:rPr lang="tr-TR" sz="2000" b="1" dirty="0" err="1">
                <a:solidFill>
                  <a:srgbClr val="3055A5"/>
                </a:solidFill>
                <a:cs typeface="Times New Roman" panose="02020603050405020304" pitchFamily="18" charset="0"/>
              </a:rPr>
              <a:t>hours</a:t>
            </a:r>
            <a:r>
              <a:rPr lang="tr-TR" sz="2000" b="1" dirty="0">
                <a:solidFill>
                  <a:srgbClr val="3055A5"/>
                </a:solidFill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during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English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prepatory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education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>
              <a:spcBef>
                <a:spcPts val="1200"/>
              </a:spcBef>
              <a:defRPr/>
            </a:pP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most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rigorous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training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of English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education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in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Turkey</a:t>
            </a:r>
            <a:endParaRPr lang="tr-TR" sz="2000" dirty="0">
              <a:solidFill>
                <a:srgbClr val="3055A5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  <a:defRPr/>
            </a:pP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Based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on an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international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certification</a:t>
            </a:r>
            <a:r>
              <a:rPr lang="tr-TR" sz="2000" dirty="0">
                <a:solidFill>
                  <a:srgbClr val="3055A5"/>
                </a:solidFill>
                <a:latin typeface="+mj-lt"/>
                <a:cs typeface="Times New Roman" panose="02020603050405020304" pitchFamily="18" charset="0"/>
              </a:rPr>
              <a:t>, TOEFL </a:t>
            </a:r>
          </a:p>
          <a:p>
            <a:pPr marL="0" indent="0">
              <a:buNone/>
            </a:pPr>
            <a:endParaRPr lang="tr-TR" sz="2400" dirty="0">
              <a:latin typeface="+mj-lt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235636686"/>
              </p:ext>
            </p:extLst>
          </p:nvPr>
        </p:nvGraphicFramePr>
        <p:xfrm>
          <a:off x="4549140" y="1039368"/>
          <a:ext cx="52197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Resi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20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b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English </a:t>
            </a:r>
            <a:r>
              <a:rPr lang="tr-TR" sz="40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and</a:t>
            </a: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Second </a:t>
            </a:r>
            <a:r>
              <a:rPr lang="tr-TR" sz="40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Foreign</a:t>
            </a: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Language </a:t>
            </a:r>
            <a:r>
              <a:rPr lang="tr-TR" sz="40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4000" b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endParaRPr lang="tr-TR" sz="4000" b="1" dirty="0">
              <a:solidFill>
                <a:srgbClr val="1B449C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06613" y="3999645"/>
            <a:ext cx="5105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tr-TR" sz="2400" b="1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Mandatory</a:t>
            </a:r>
            <a:r>
              <a:rPr lang="tr-TR" sz="2400" b="1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Second </a:t>
            </a:r>
            <a:r>
              <a:rPr lang="tr-TR" sz="2400" b="1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Foreign</a:t>
            </a:r>
            <a:r>
              <a:rPr lang="tr-TR" sz="2400" b="1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Language</a:t>
            </a:r>
          </a:p>
          <a:p>
            <a:endParaRPr lang="en-US" dirty="0"/>
          </a:p>
        </p:txBody>
      </p:sp>
      <p:pic>
        <p:nvPicPr>
          <p:cNvPr id="5" name="Picture 2" descr="world flags ile ilgili gÃ¶rsel sonucu">
            <a:extLst>
              <a:ext uri="{FF2B5EF4-FFF2-40B4-BE49-F238E27FC236}">
                <a16:creationId xmlns:a16="http://schemas.microsoft.com/office/drawing/2014/main" id="{FBD034D7-94AE-4206-A9DF-7A4B67F2F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4641490"/>
            <a:ext cx="3273815" cy="193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18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25805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Scholarships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12700" y="907419"/>
            <a:ext cx="7723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1B449C"/>
                </a:solidFill>
              </a:rPr>
              <a:t>TOBB ETÜ </a:t>
            </a:r>
            <a:r>
              <a:rPr lang="tr-TR" sz="2000" i="1" dirty="0" err="1">
                <a:solidFill>
                  <a:srgbClr val="1B449C"/>
                </a:solidFill>
              </a:rPr>
              <a:t>offers</a:t>
            </a:r>
            <a:r>
              <a:rPr lang="tr-TR" sz="2000" i="1" dirty="0">
                <a:solidFill>
                  <a:srgbClr val="1B449C"/>
                </a:solidFill>
              </a:rPr>
              <a:t> </a:t>
            </a:r>
            <a:r>
              <a:rPr lang="tr-TR" sz="2000" i="1" dirty="0" smtClean="0">
                <a:solidFill>
                  <a:srgbClr val="1B449C"/>
                </a:solidFill>
              </a:rPr>
              <a:t>a </a:t>
            </a:r>
            <a:r>
              <a:rPr lang="tr-TR" sz="2000" i="1" dirty="0" err="1" smtClean="0">
                <a:solidFill>
                  <a:srgbClr val="1B449C"/>
                </a:solidFill>
              </a:rPr>
              <a:t>variety</a:t>
            </a:r>
            <a:r>
              <a:rPr lang="tr-TR" sz="2000" i="1" dirty="0" smtClean="0">
                <a:solidFill>
                  <a:srgbClr val="1B449C"/>
                </a:solidFill>
              </a:rPr>
              <a:t> of </a:t>
            </a:r>
            <a:r>
              <a:rPr lang="tr-TR" sz="2000" i="1" dirty="0" err="1" smtClean="0">
                <a:solidFill>
                  <a:srgbClr val="1B449C"/>
                </a:solidFill>
              </a:rPr>
              <a:t>scholarship</a:t>
            </a:r>
            <a:r>
              <a:rPr lang="tr-TR" sz="2000" i="1" dirty="0" smtClean="0">
                <a:solidFill>
                  <a:srgbClr val="1B449C"/>
                </a:solidFill>
              </a:rPr>
              <a:t> </a:t>
            </a:r>
            <a:r>
              <a:rPr lang="tr-TR" sz="2000" i="1" dirty="0" err="1">
                <a:solidFill>
                  <a:srgbClr val="1B449C"/>
                </a:solidFill>
              </a:rPr>
              <a:t>packages</a:t>
            </a:r>
            <a:r>
              <a:rPr lang="tr-TR" sz="2000" i="1" dirty="0">
                <a:solidFill>
                  <a:srgbClr val="1B449C"/>
                </a:solidFill>
              </a:rPr>
              <a:t>, </a:t>
            </a:r>
            <a:r>
              <a:rPr lang="tr-TR" sz="2000" i="1" dirty="0" err="1">
                <a:solidFill>
                  <a:srgbClr val="1B449C"/>
                </a:solidFill>
              </a:rPr>
              <a:t>which</a:t>
            </a:r>
            <a:r>
              <a:rPr lang="tr-TR" sz="2000" i="1" dirty="0">
                <a:solidFill>
                  <a:srgbClr val="1B449C"/>
                </a:solidFill>
              </a:rPr>
              <a:t> </a:t>
            </a:r>
            <a:r>
              <a:rPr lang="tr-TR" sz="2000" i="1" dirty="0" err="1">
                <a:solidFill>
                  <a:srgbClr val="1B449C"/>
                </a:solidFill>
              </a:rPr>
              <a:t>consists</a:t>
            </a:r>
            <a:r>
              <a:rPr lang="tr-TR" sz="2000" i="1" dirty="0">
                <a:solidFill>
                  <a:srgbClr val="1B449C"/>
                </a:solidFill>
              </a:rPr>
              <a:t> of </a:t>
            </a:r>
            <a:r>
              <a:rPr lang="tr-TR" sz="2000" i="1" dirty="0" err="1">
                <a:solidFill>
                  <a:srgbClr val="1B449C"/>
                </a:solidFill>
              </a:rPr>
              <a:t>tuition</a:t>
            </a:r>
            <a:r>
              <a:rPr lang="tr-TR" sz="2000" i="1" dirty="0">
                <a:solidFill>
                  <a:srgbClr val="1B449C"/>
                </a:solidFill>
              </a:rPr>
              <a:t> </a:t>
            </a:r>
            <a:r>
              <a:rPr lang="tr-TR" sz="2000" i="1" dirty="0" err="1">
                <a:solidFill>
                  <a:srgbClr val="1B449C"/>
                </a:solidFill>
              </a:rPr>
              <a:t>fee</a:t>
            </a:r>
            <a:r>
              <a:rPr lang="tr-TR" sz="2000" i="1" dirty="0">
                <a:solidFill>
                  <a:srgbClr val="1B449C"/>
                </a:solidFill>
              </a:rPr>
              <a:t> </a:t>
            </a:r>
            <a:r>
              <a:rPr lang="tr-TR" sz="2000" i="1" dirty="0" err="1">
                <a:solidFill>
                  <a:srgbClr val="1B449C"/>
                </a:solidFill>
              </a:rPr>
              <a:t>remission</a:t>
            </a:r>
            <a:r>
              <a:rPr lang="tr-TR" sz="2000" i="1" dirty="0">
                <a:solidFill>
                  <a:srgbClr val="1B449C"/>
                </a:solidFill>
              </a:rPr>
              <a:t>, </a:t>
            </a:r>
            <a:r>
              <a:rPr lang="tr-TR" sz="2000" i="1" dirty="0" err="1">
                <a:solidFill>
                  <a:srgbClr val="1B449C"/>
                </a:solidFill>
              </a:rPr>
              <a:t>accomodation</a:t>
            </a:r>
            <a:r>
              <a:rPr lang="tr-TR" sz="2000" i="1" dirty="0">
                <a:solidFill>
                  <a:srgbClr val="1B449C"/>
                </a:solidFill>
              </a:rPr>
              <a:t> </a:t>
            </a:r>
            <a:r>
              <a:rPr lang="tr-TR" sz="2000" i="1" dirty="0" err="1">
                <a:solidFill>
                  <a:srgbClr val="1B449C"/>
                </a:solidFill>
              </a:rPr>
              <a:t>opportunity</a:t>
            </a:r>
            <a:r>
              <a:rPr lang="tr-TR" sz="2000" i="1" dirty="0">
                <a:solidFill>
                  <a:srgbClr val="1B449C"/>
                </a:solidFill>
              </a:rPr>
              <a:t>, </a:t>
            </a:r>
            <a:r>
              <a:rPr lang="tr-TR" sz="2000" i="1" dirty="0" err="1">
                <a:solidFill>
                  <a:srgbClr val="1B449C"/>
                </a:solidFill>
              </a:rPr>
              <a:t>and</a:t>
            </a:r>
            <a:r>
              <a:rPr lang="tr-TR" sz="2000" i="1" dirty="0">
                <a:solidFill>
                  <a:srgbClr val="1B449C"/>
                </a:solidFill>
              </a:rPr>
              <a:t> a </a:t>
            </a:r>
            <a:r>
              <a:rPr lang="tr-TR" sz="2000" i="1" dirty="0" err="1">
                <a:solidFill>
                  <a:srgbClr val="1B449C"/>
                </a:solidFill>
              </a:rPr>
              <a:t>monthly</a:t>
            </a:r>
            <a:r>
              <a:rPr lang="tr-TR" sz="2000" i="1" dirty="0">
                <a:solidFill>
                  <a:srgbClr val="1B449C"/>
                </a:solidFill>
              </a:rPr>
              <a:t> </a:t>
            </a:r>
            <a:r>
              <a:rPr lang="tr-TR" sz="2000" i="1" dirty="0" err="1">
                <a:solidFill>
                  <a:srgbClr val="1B449C"/>
                </a:solidFill>
              </a:rPr>
              <a:t>stipend</a:t>
            </a:r>
            <a:r>
              <a:rPr lang="tr-TR" sz="2000" i="1" dirty="0">
                <a:solidFill>
                  <a:srgbClr val="1B449C"/>
                </a:solidFill>
              </a:rPr>
              <a:t> </a:t>
            </a:r>
            <a:endParaRPr lang="en-US" sz="2000" i="1" dirty="0">
              <a:solidFill>
                <a:srgbClr val="1B449C"/>
              </a:solidFill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412700" y="1750451"/>
            <a:ext cx="7589737" cy="506953"/>
          </a:xfrm>
          <a:prstGeom prst="roundRect">
            <a:avLst/>
          </a:prstGeom>
          <a:solidFill>
            <a:srgbClr val="1B449C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>
                <a:solidFill>
                  <a:schemeClr val="bg1"/>
                </a:solidFill>
              </a:rPr>
              <a:t>Equivalent</a:t>
            </a:r>
            <a:r>
              <a:rPr lang="tr-TR" dirty="0">
                <a:solidFill>
                  <a:schemeClr val="bg1"/>
                </a:solidFill>
              </a:rPr>
              <a:t> % of </a:t>
            </a:r>
            <a:r>
              <a:rPr lang="tr-TR" dirty="0" err="1">
                <a:solidFill>
                  <a:schemeClr val="bg1"/>
                </a:solidFill>
              </a:rPr>
              <a:t>Students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with</a:t>
            </a:r>
            <a:r>
              <a:rPr lang="tr-TR" dirty="0">
                <a:solidFill>
                  <a:schemeClr val="bg1"/>
                </a:solidFill>
              </a:rPr>
              <a:t> Full </a:t>
            </a:r>
            <a:r>
              <a:rPr lang="tr-TR" dirty="0" err="1">
                <a:solidFill>
                  <a:schemeClr val="bg1"/>
                </a:solidFill>
              </a:rPr>
              <a:t>Scholarship</a:t>
            </a:r>
            <a:r>
              <a:rPr lang="tr-TR" dirty="0">
                <a:solidFill>
                  <a:schemeClr val="bg1"/>
                </a:solidFill>
              </a:rPr>
              <a:t> in </a:t>
            </a:r>
            <a:r>
              <a:rPr lang="tr-TR" dirty="0" smtClean="0">
                <a:solidFill>
                  <a:schemeClr val="bg1"/>
                </a:solidFill>
              </a:rPr>
              <a:t>2023-2024: </a:t>
            </a:r>
            <a:r>
              <a:rPr lang="tr-TR" sz="2400" b="1" dirty="0" smtClean="0">
                <a:solidFill>
                  <a:schemeClr val="bg1"/>
                </a:solidFill>
              </a:rPr>
              <a:t>%39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9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19</a:t>
            </a:r>
            <a:endParaRPr lang="tr-TR" sz="1100" dirty="0"/>
          </a:p>
        </p:txBody>
      </p:sp>
      <p:sp>
        <p:nvSpPr>
          <p:cNvPr id="13" name="Dikdörtgen 12"/>
          <p:cNvSpPr/>
          <p:nvPr/>
        </p:nvSpPr>
        <p:spPr>
          <a:xfrm>
            <a:off x="3647096" y="6544632"/>
            <a:ext cx="695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1" i="0" u="none" strike="noStrike" kern="120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lang="tr-TR" sz="1400" dirty="0" err="1" smtClean="0">
                <a:solidFill>
                  <a:srgbClr val="3055A5"/>
                </a:solidFill>
              </a:rPr>
              <a:t>Paid</a:t>
            </a:r>
            <a:endParaRPr lang="en-US" sz="1400" dirty="0">
              <a:solidFill>
                <a:srgbClr val="3055A5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4342098" y="6559569"/>
            <a:ext cx="160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680" b="1" i="0" u="none" strike="noStrike" kern="120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lang="tr-TR" sz="1400" dirty="0" smtClean="0">
                <a:solidFill>
                  <a:srgbClr val="B22029"/>
                </a:solidFill>
              </a:rPr>
              <a:t>Full  </a:t>
            </a:r>
            <a:r>
              <a:rPr lang="tr-TR" sz="1400" dirty="0" err="1" smtClean="0">
                <a:solidFill>
                  <a:srgbClr val="B22029"/>
                </a:solidFill>
              </a:rPr>
              <a:t>Scholarship</a:t>
            </a:r>
            <a:endParaRPr lang="en-US" sz="1400" dirty="0">
              <a:solidFill>
                <a:srgbClr val="B22029"/>
              </a:solidFill>
            </a:endParaRPr>
          </a:p>
        </p:txBody>
      </p:sp>
      <p:graphicFrame>
        <p:nvGraphicFramePr>
          <p:cNvPr id="11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870998"/>
              </p:ext>
            </p:extLst>
          </p:nvPr>
        </p:nvGraphicFramePr>
        <p:xfrm>
          <a:off x="228600" y="2324099"/>
          <a:ext cx="8604504" cy="416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079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Scholarships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at a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Glance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14324" y="903901"/>
            <a:ext cx="7572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1B449C"/>
                </a:solidFill>
              </a:rPr>
              <a:t>Our strong commitment to equality of opportunity in higher education together with academic and cultural diversity determine the way we develop our scholarship opportunities </a:t>
            </a:r>
            <a:endParaRPr lang="en-US" i="1" dirty="0">
              <a:solidFill>
                <a:srgbClr val="1B449C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9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19</a:t>
            </a:r>
            <a:endParaRPr lang="tr-TR" sz="1100" dirty="0"/>
          </a:p>
        </p:txBody>
      </p:sp>
      <p:sp>
        <p:nvSpPr>
          <p:cNvPr id="3" name="Rectangle 2"/>
          <p:cNvSpPr/>
          <p:nvPr/>
        </p:nvSpPr>
        <p:spPr>
          <a:xfrm>
            <a:off x="314325" y="2243561"/>
            <a:ext cx="8324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First 100 Scholarship </a:t>
            </a:r>
            <a:r>
              <a:rPr lang="en-GB" b="1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|</a:t>
            </a:r>
            <a:r>
              <a:rPr lang="en-GB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 Full Scholarship </a:t>
            </a:r>
            <a:r>
              <a:rPr lang="en-GB" b="1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|</a:t>
            </a:r>
            <a:r>
              <a:rPr lang="en-GB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 Partial Scholarships </a:t>
            </a:r>
            <a:r>
              <a:rPr lang="en-GB" dirty="0" smtClean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(%50 </a:t>
            </a:r>
            <a:r>
              <a:rPr lang="en-GB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Tuition Scholarships) </a:t>
            </a:r>
            <a:r>
              <a:rPr lang="en-GB" b="1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|</a:t>
            </a:r>
            <a:r>
              <a:rPr lang="en-GB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 Academic Merit Scholarship </a:t>
            </a:r>
            <a:r>
              <a:rPr lang="en-GB" b="1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|</a:t>
            </a:r>
            <a:r>
              <a:rPr lang="en-GB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 Science Olympics </a:t>
            </a:r>
            <a:r>
              <a:rPr lang="en-GB" dirty="0" smtClean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Scholarship</a:t>
            </a:r>
            <a:r>
              <a:rPr lang="en-GB" b="1" dirty="0" smtClean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|</a:t>
            </a:r>
            <a:r>
              <a:rPr lang="en-GB" dirty="0" smtClean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GB" dirty="0">
                <a:solidFill>
                  <a:srgbClr val="3055A5"/>
                </a:solidFill>
                <a:latin typeface="Calibri" charset="0"/>
                <a:ea typeface="Calibri" charset="0"/>
                <a:cs typeface="Times New Roman" charset="0"/>
              </a:rPr>
              <a:t>Athletic Scholarship</a:t>
            </a:r>
            <a:endParaRPr lang="en-GB" dirty="0">
              <a:solidFill>
                <a:srgbClr val="3055A5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446" y="1825662"/>
            <a:ext cx="8324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dirty="0" smtClean="0">
                <a:solidFill>
                  <a:srgbClr val="B22029"/>
                </a:solidFill>
                <a:latin typeface="Calibri" charset="0"/>
                <a:ea typeface="Calibri" charset="0"/>
                <a:cs typeface="Times New Roman" charset="0"/>
              </a:rPr>
              <a:t>Our Scholarships</a:t>
            </a:r>
            <a:endParaRPr lang="en-GB" sz="2400" b="1" dirty="0">
              <a:solidFill>
                <a:srgbClr val="B22029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446" y="3166891"/>
            <a:ext cx="8324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dirty="0" smtClean="0">
                <a:solidFill>
                  <a:srgbClr val="B22029"/>
                </a:solidFill>
                <a:latin typeface="Calibri" charset="0"/>
                <a:ea typeface="Calibri" charset="0"/>
                <a:cs typeface="Times New Roman" charset="0"/>
              </a:rPr>
              <a:t>New Scholarships</a:t>
            </a:r>
            <a:endParaRPr lang="en-GB" sz="2400" b="1" dirty="0">
              <a:solidFill>
                <a:srgbClr val="B22029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49854837"/>
              </p:ext>
            </p:extLst>
          </p:nvPr>
        </p:nvGraphicFramePr>
        <p:xfrm>
          <a:off x="314323" y="3628556"/>
          <a:ext cx="7485888" cy="3127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356921" y="1076887"/>
            <a:ext cx="6839945" cy="875006"/>
            <a:chOff x="0" y="617"/>
            <a:chExt cx="5442859" cy="1111728"/>
          </a:xfrm>
        </p:grpSpPr>
        <p:sp>
          <p:nvSpPr>
            <p:cNvPr id="9" name="Yuvarlatılmış Dikdörtgen 8"/>
            <p:cNvSpPr/>
            <p:nvPr/>
          </p:nvSpPr>
          <p:spPr>
            <a:xfrm>
              <a:off x="0" y="617"/>
              <a:ext cx="5442859" cy="1111728"/>
            </a:xfrm>
            <a:prstGeom prst="roundRect">
              <a:avLst/>
            </a:prstGeom>
            <a:solidFill>
              <a:srgbClr val="1B449C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Yuvarlatılmış Dikdörtgen 4"/>
            <p:cNvSpPr txBox="1"/>
            <p:nvPr/>
          </p:nvSpPr>
          <p:spPr>
            <a:xfrm>
              <a:off x="54269" y="93698"/>
              <a:ext cx="5334319" cy="1003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kern="1200" dirty="0">
                  <a:solidFill>
                    <a:schemeClr val="bg1"/>
                  </a:solidFill>
                  <a:latin typeface="+mj-lt"/>
                </a:rPr>
                <a:t>%76</a:t>
              </a:r>
              <a:r>
                <a:rPr lang="tr-TR" sz="2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of </a:t>
              </a:r>
              <a:r>
                <a:rPr lang="tr-TR" sz="2000" dirty="0" err="1">
                  <a:solidFill>
                    <a:schemeClr val="bg1"/>
                  </a:solidFill>
                  <a:latin typeface="+mj-lt"/>
                </a:rPr>
                <a:t>our</a:t>
              </a: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000" dirty="0" err="1">
                  <a:solidFill>
                    <a:schemeClr val="bg1"/>
                  </a:solidFill>
                  <a:latin typeface="+mj-lt"/>
                </a:rPr>
                <a:t>academics</a:t>
              </a: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000" dirty="0" err="1">
                  <a:solidFill>
                    <a:schemeClr val="bg1"/>
                  </a:solidFill>
                  <a:latin typeface="+mj-lt"/>
                </a:rPr>
                <a:t>obtained</a:t>
              </a: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000" dirty="0" err="1">
                  <a:solidFill>
                    <a:schemeClr val="bg1"/>
                  </a:solidFill>
                  <a:latin typeface="+mj-lt"/>
                </a:rPr>
                <a:t>their</a:t>
              </a: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000" dirty="0" err="1">
                  <a:solidFill>
                    <a:schemeClr val="bg1"/>
                  </a:solidFill>
                  <a:latin typeface="+mj-lt"/>
                </a:rPr>
                <a:t>doctorate</a:t>
              </a: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000" dirty="0" err="1">
                  <a:solidFill>
                    <a:schemeClr val="bg1"/>
                  </a:solidFill>
                  <a:latin typeface="+mj-lt"/>
                </a:rPr>
                <a:t>degree</a:t>
              </a: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000" dirty="0" err="1">
                  <a:solidFill>
                    <a:schemeClr val="bg1"/>
                  </a:solidFill>
                  <a:latin typeface="+mj-lt"/>
                </a:rPr>
                <a:t>from</a:t>
              </a:r>
              <a:r>
                <a:rPr lang="tr-TR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400" b="1" dirty="0" err="1">
                  <a:solidFill>
                    <a:schemeClr val="bg1"/>
                  </a:solidFill>
                  <a:latin typeface="+mj-lt"/>
                </a:rPr>
                <a:t>the</a:t>
              </a:r>
              <a:r>
                <a:rPr lang="tr-TR" sz="2400" b="1" dirty="0">
                  <a:solidFill>
                    <a:schemeClr val="bg1"/>
                  </a:solidFill>
                  <a:latin typeface="+mj-lt"/>
                </a:rPr>
                <a:t> U.S.</a:t>
              </a:r>
              <a:endParaRPr lang="tr-TR" sz="2400" b="1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Academic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Staff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graphicFrame>
        <p:nvGraphicFramePr>
          <p:cNvPr id="13" name="Grafik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932930"/>
              </p:ext>
            </p:extLst>
          </p:nvPr>
        </p:nvGraphicFramePr>
        <p:xfrm>
          <a:off x="356921" y="1951893"/>
          <a:ext cx="7886700" cy="4941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20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21346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en-US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Academic Staff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950987"/>
              </p:ext>
            </p:extLst>
          </p:nvPr>
        </p:nvGraphicFramePr>
        <p:xfrm>
          <a:off x="421349" y="1177581"/>
          <a:ext cx="8060922" cy="5520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21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24328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Exchange Programs</a:t>
            </a:r>
          </a:p>
        </p:txBody>
      </p:sp>
      <p:graphicFrame>
        <p:nvGraphicFramePr>
          <p:cNvPr id="9" name="Diyagram 8"/>
          <p:cNvGraphicFramePr/>
          <p:nvPr>
            <p:extLst>
              <p:ext uri="{D42A27DB-BD31-4B8C-83A1-F6EECF244321}">
                <p14:modId xmlns:p14="http://schemas.microsoft.com/office/powerpoint/2010/main" val="789735273"/>
              </p:ext>
            </p:extLst>
          </p:nvPr>
        </p:nvGraphicFramePr>
        <p:xfrm>
          <a:off x="146566" y="1085850"/>
          <a:ext cx="8567943" cy="1706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638" y="56250"/>
            <a:ext cx="1030326" cy="1029600"/>
          </a:xfrm>
          <a:prstGeom prst="rect">
            <a:avLst/>
          </a:prstGeom>
        </p:spPr>
      </p:pic>
      <p:sp>
        <p:nvSpPr>
          <p:cNvPr id="8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22</a:t>
            </a:r>
            <a:endParaRPr lang="tr-TR" sz="1100" dirty="0"/>
          </a:p>
        </p:txBody>
      </p:sp>
      <p:pic>
        <p:nvPicPr>
          <p:cNvPr id="11" name="Resim 10" descr="metin, harita içeren bir resim&#10;&#10;Çok yüksek güvenilirlikle oluşturulmuş açıklama">
            <a:extLst>
              <a:ext uri="{FF2B5EF4-FFF2-40B4-BE49-F238E27FC236}">
                <a16:creationId xmlns:a16="http://schemas.microsoft.com/office/drawing/2014/main" id="{B0F329A9-0FDF-4D02-B978-32AE38BBF6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 r="6756" b="3922"/>
          <a:stretch/>
        </p:blipFill>
        <p:spPr>
          <a:xfrm>
            <a:off x="146566" y="3321145"/>
            <a:ext cx="4097518" cy="3171730"/>
          </a:xfrm>
          <a:prstGeom prst="rect">
            <a:avLst/>
          </a:prstGeom>
        </p:spPr>
      </p:pic>
      <p:pic>
        <p:nvPicPr>
          <p:cNvPr id="12" name="Resim 11" descr="metin, harita içeren bir resim&#10;&#10;Çok yüksek güvenilirlikle oluşturulmuş açıklama">
            <a:extLst>
              <a:ext uri="{FF2B5EF4-FFF2-40B4-BE49-F238E27FC236}">
                <a16:creationId xmlns:a16="http://schemas.microsoft.com/office/drawing/2014/main" id="{B7FABF82-5E95-45A6-B504-DEBD31A0A4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001"/>
          <a:stretch/>
        </p:blipFill>
        <p:spPr>
          <a:xfrm>
            <a:off x="4719968" y="3321145"/>
            <a:ext cx="3994541" cy="3171730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671734" y="2872018"/>
            <a:ext cx="3047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ERASMUS </a:t>
            </a:r>
            <a:r>
              <a:rPr lang="tr-TR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Education</a:t>
            </a:r>
            <a:r>
              <a:rPr lang="tr-TR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Mobility</a:t>
            </a:r>
            <a:r>
              <a:rPr lang="tr-TR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5144179" y="2872018"/>
            <a:ext cx="314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ERASMUS </a:t>
            </a:r>
            <a:r>
              <a:rPr lang="tr-TR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Traineeship</a:t>
            </a:r>
            <a:r>
              <a:rPr lang="tr-TR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Mobility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65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 14"/>
          <p:cNvSpPr/>
          <p:nvPr/>
        </p:nvSpPr>
        <p:spPr>
          <a:xfrm>
            <a:off x="0" y="0"/>
            <a:ext cx="9144000" cy="7475621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r="20875" b="31796"/>
          <a:stretch/>
        </p:blipFill>
        <p:spPr>
          <a:xfrm>
            <a:off x="2967470" y="1010999"/>
            <a:ext cx="6176530" cy="637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5932" y="10275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Research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at TOBB ETÜ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AA51-9159-4807-989A-70467305C259}" type="slidenum">
              <a:rPr lang="en-US" smtClean="0"/>
              <a:t>26</a:t>
            </a:fld>
            <a:endParaRPr lang="en-US"/>
          </a:p>
        </p:txBody>
      </p:sp>
      <p:sp>
        <p:nvSpPr>
          <p:cNvPr id="5" name="Rounded Rectangle 1"/>
          <p:cNvSpPr/>
          <p:nvPr/>
        </p:nvSpPr>
        <p:spPr>
          <a:xfrm>
            <a:off x="385932" y="1178556"/>
            <a:ext cx="2273644" cy="1008142"/>
          </a:xfrm>
          <a:prstGeom prst="roundRect">
            <a:avLst/>
          </a:prstGeom>
          <a:solidFill>
            <a:srgbClr val="1B449C"/>
          </a:solidFill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SzPct val="95000"/>
              <a:defRPr/>
            </a:pPr>
            <a:r>
              <a:rPr lang="tr-TR" altLang="tr-TR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74</a:t>
            </a:r>
            <a:r>
              <a:rPr lang="tr-TR" altLang="tr-TR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tr-TR" alt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Research</a:t>
            </a:r>
            <a:r>
              <a:rPr lang="tr-TR" altLang="tr-TR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0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Laboratories</a:t>
            </a:r>
            <a:endParaRPr lang="tr-TR" alt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ounded Rectangle 13"/>
          <p:cNvSpPr/>
          <p:nvPr/>
        </p:nvSpPr>
        <p:spPr>
          <a:xfrm>
            <a:off x="2985402" y="1155055"/>
            <a:ext cx="2273644" cy="1008142"/>
          </a:xfrm>
          <a:prstGeom prst="roundRect">
            <a:avLst/>
          </a:prstGeom>
          <a:solidFill>
            <a:srgbClr val="1B449C"/>
          </a:solidFill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SzPct val="95000"/>
              <a:defRPr/>
            </a:pPr>
            <a:r>
              <a:rPr lang="tr-TR" altLang="tr-TR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37 </a:t>
            </a:r>
            <a:r>
              <a:rPr lang="tr-TR" alt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Education</a:t>
            </a:r>
            <a:r>
              <a:rPr lang="tr-TR" altLang="tr-TR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0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Laboratories</a:t>
            </a:r>
            <a:endParaRPr lang="tr-TR" alt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ounded Rectangle 15"/>
          <p:cNvSpPr/>
          <p:nvPr/>
        </p:nvSpPr>
        <p:spPr>
          <a:xfrm>
            <a:off x="5499147" y="1169011"/>
            <a:ext cx="2273644" cy="1008142"/>
          </a:xfrm>
          <a:prstGeom prst="roundRect">
            <a:avLst/>
          </a:prstGeom>
          <a:solidFill>
            <a:srgbClr val="1B449C"/>
          </a:solidFill>
          <a:ln>
            <a:solidFill>
              <a:srgbClr val="1B4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SzPct val="95000"/>
              <a:defRPr/>
            </a:pPr>
            <a:r>
              <a:rPr lang="tr-TR" altLang="tr-TR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13 </a:t>
            </a:r>
            <a:r>
              <a:rPr lang="tr-TR" altLang="tr-TR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Design </a:t>
            </a:r>
            <a:r>
              <a:rPr lang="tr-TR" alt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Studios</a:t>
            </a:r>
            <a:endParaRPr lang="tr-TR" altLang="tr-TR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9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957814"/>
              </p:ext>
            </p:extLst>
          </p:nvPr>
        </p:nvGraphicFramePr>
        <p:xfrm>
          <a:off x="228404" y="2726857"/>
          <a:ext cx="4086923" cy="435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energy ile ilgili gÃ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9282" y="2800706"/>
            <a:ext cx="1655751" cy="9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Ä°lgili resim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9870" y="3879155"/>
            <a:ext cx="1655457" cy="95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biyomedikal ile ilgili gÃ¶rsel sonucu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2"/>
          <a:stretch/>
        </p:blipFill>
        <p:spPr bwMode="auto">
          <a:xfrm>
            <a:off x="2659576" y="4981417"/>
            <a:ext cx="1655457" cy="9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information technology ile ilgili gÃ¶rsel sonuc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87" y="6095481"/>
            <a:ext cx="1609246" cy="90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28404" y="2203637"/>
            <a:ext cx="7426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Primary</a:t>
            </a:r>
            <a:r>
              <a:rPr lang="tr-TR" sz="28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28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Research</a:t>
            </a:r>
            <a:r>
              <a:rPr lang="tr-TR" sz="28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2800" b="1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Areas</a:t>
            </a:r>
            <a:endParaRPr lang="en-US" sz="2800" b="1" i="1" dirty="0">
              <a:solidFill>
                <a:srgbClr val="1B449C"/>
              </a:solidFill>
              <a:latin typeface="+mj-lt"/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09" y="201454"/>
            <a:ext cx="1124109" cy="11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5E702F9-902D-48D5-90D3-BBBFD02098AC}" type="slidenum">
              <a:rPr lang="tr-TR" sz="1100" smtClean="0"/>
              <a:t>27</a:t>
            </a:fld>
            <a:endParaRPr lang="tr-TR" dirty="0"/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30422931"/>
              </p:ext>
            </p:extLst>
          </p:nvPr>
        </p:nvGraphicFramePr>
        <p:xfrm>
          <a:off x="385929" y="1371599"/>
          <a:ext cx="7710665" cy="220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264662"/>
              </p:ext>
            </p:extLst>
          </p:nvPr>
        </p:nvGraphicFramePr>
        <p:xfrm>
          <a:off x="385929" y="4177539"/>
          <a:ext cx="7710666" cy="1828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710666">
                  <a:extLst>
                    <a:ext uri="{9D8B030D-6E8A-4147-A177-3AD203B41FA5}">
                      <a16:colId xmlns:a16="http://schemas.microsoft.com/office/drawing/2014/main" val="106546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tr-TR" sz="2400" dirty="0" err="1">
                          <a:solidFill>
                            <a:srgbClr val="1B449C"/>
                          </a:solidFill>
                          <a:latin typeface="+mj-lt"/>
                        </a:rPr>
                        <a:t>Academic</a:t>
                      </a:r>
                      <a:r>
                        <a:rPr lang="tr-TR" sz="2400" dirty="0">
                          <a:solidFill>
                            <a:srgbClr val="1B449C"/>
                          </a:solidFill>
                          <a:latin typeface="+mj-lt"/>
                        </a:rPr>
                        <a:t> </a:t>
                      </a:r>
                      <a:r>
                        <a:rPr lang="tr-TR" sz="2400" dirty="0" err="1">
                          <a:solidFill>
                            <a:srgbClr val="1B449C"/>
                          </a:solidFill>
                          <a:latin typeface="+mj-lt"/>
                        </a:rPr>
                        <a:t>and</a:t>
                      </a:r>
                      <a:r>
                        <a:rPr lang="tr-TR" sz="2400" dirty="0">
                          <a:solidFill>
                            <a:srgbClr val="1B449C"/>
                          </a:solidFill>
                          <a:latin typeface="+mj-lt"/>
                        </a:rPr>
                        <a:t> </a:t>
                      </a:r>
                      <a:r>
                        <a:rPr lang="tr-TR" sz="2400" dirty="0" err="1">
                          <a:solidFill>
                            <a:srgbClr val="1B449C"/>
                          </a:solidFill>
                          <a:latin typeface="+mj-lt"/>
                        </a:rPr>
                        <a:t>Scientific</a:t>
                      </a:r>
                      <a:r>
                        <a:rPr lang="tr-TR" sz="2400" dirty="0">
                          <a:solidFill>
                            <a:srgbClr val="1B449C"/>
                          </a:solidFill>
                          <a:latin typeface="+mj-lt"/>
                        </a:rPr>
                        <a:t> Project</a:t>
                      </a:r>
                      <a:r>
                        <a:rPr lang="tr-TR" sz="2400" baseline="0" dirty="0">
                          <a:solidFill>
                            <a:srgbClr val="1B449C"/>
                          </a:solidFill>
                          <a:latin typeface="+mj-lt"/>
                        </a:rPr>
                        <a:t> Budget</a:t>
                      </a:r>
                      <a:endParaRPr lang="tr-TR" sz="2400" b="1" dirty="0">
                        <a:solidFill>
                          <a:srgbClr val="1B449C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85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tr-TR" sz="2400" kern="1200" dirty="0" smtClean="0">
                          <a:solidFill>
                            <a:srgbClr val="1B449C"/>
                          </a:solidFill>
                          <a:latin typeface="+mn-lt"/>
                          <a:ea typeface="+mn-ea"/>
                          <a:cs typeface="+mn-cs"/>
                        </a:rPr>
                        <a:t>172.260.624,51 ₺</a:t>
                      </a:r>
                      <a:endParaRPr lang="tr-TR" sz="2400" kern="1200" dirty="0">
                        <a:solidFill>
                          <a:srgbClr val="1B449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11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tr-TR" sz="2400" kern="1200" dirty="0" smtClean="0">
                          <a:solidFill>
                            <a:srgbClr val="1B449C"/>
                          </a:solidFill>
                          <a:latin typeface="+mn-lt"/>
                          <a:ea typeface="+mn-ea"/>
                          <a:cs typeface="+mn-cs"/>
                        </a:rPr>
                        <a:t>€ 3.874.664,72</a:t>
                      </a:r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416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kern="1200" dirty="0" smtClean="0">
                          <a:solidFill>
                            <a:srgbClr val="1B449C"/>
                          </a:solidFill>
                          <a:latin typeface="+mn-lt"/>
                          <a:ea typeface="+mn-ea"/>
                          <a:cs typeface="+mn-cs"/>
                        </a:rPr>
                        <a:t>$ 7.476.352,93</a:t>
                      </a:r>
                      <a:endParaRPr lang="tr-TR" sz="2400" kern="1200" dirty="0">
                        <a:solidFill>
                          <a:srgbClr val="1B449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370554"/>
                  </a:ext>
                </a:extLst>
              </a:tr>
            </a:tbl>
          </a:graphicData>
        </a:graphic>
      </p:graphicFrame>
      <p:sp>
        <p:nvSpPr>
          <p:cNvPr id="10" name="Metin kutusu 9"/>
          <p:cNvSpPr txBox="1"/>
          <p:nvPr/>
        </p:nvSpPr>
        <p:spPr>
          <a:xfrm>
            <a:off x="2434213" y="6006339"/>
            <a:ext cx="5532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i="1" dirty="0">
                <a:solidFill>
                  <a:srgbClr val="1B449C"/>
                </a:solidFill>
                <a:latin typeface="+mj-lt"/>
              </a:rPr>
              <a:t>*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Beginning</a:t>
            </a:r>
            <a:r>
              <a:rPr lang="tr-TR" sz="1400" i="1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from</a:t>
            </a:r>
            <a:r>
              <a:rPr lang="tr-TR" sz="1400" i="1" dirty="0">
                <a:solidFill>
                  <a:srgbClr val="1B449C"/>
                </a:solidFill>
                <a:latin typeface="+mj-lt"/>
              </a:rPr>
              <a:t> TOBB 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ETÜ’s</a:t>
            </a:r>
            <a:r>
              <a:rPr lang="tr-TR" sz="1400" i="1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establishment</a:t>
            </a:r>
            <a:endParaRPr lang="tr-TR" sz="1400" i="1" dirty="0">
              <a:solidFill>
                <a:srgbClr val="1B449C"/>
              </a:solidFill>
              <a:latin typeface="+mj-lt"/>
            </a:endParaRPr>
          </a:p>
        </p:txBody>
      </p:sp>
      <p:sp>
        <p:nvSpPr>
          <p:cNvPr id="9" name="Unvan 3"/>
          <p:cNvSpPr txBox="1">
            <a:spLocks/>
          </p:cNvSpPr>
          <p:nvPr/>
        </p:nvSpPr>
        <p:spPr>
          <a:xfrm>
            <a:off x="313194" y="147981"/>
            <a:ext cx="7573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Research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at TOBB ETÜ</a:t>
            </a:r>
            <a:r>
              <a:rPr lang="tr-TR" sz="3200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2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28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Indexed</a:t>
            </a:r>
            <a:r>
              <a:rPr lang="tr-TR" sz="28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28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Scientific</a:t>
            </a:r>
            <a:r>
              <a:rPr lang="tr-TR" sz="28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Publications </a:t>
            </a:r>
            <a:r>
              <a:rPr lang="tr-TR" sz="28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and</a:t>
            </a:r>
            <a:r>
              <a:rPr lang="tr-TR" sz="28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28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Projects</a:t>
            </a:r>
            <a:endParaRPr lang="tr-TR" sz="2800" b="1" i="1" dirty="0">
              <a:solidFill>
                <a:srgbClr val="1B449C"/>
              </a:solidFill>
              <a:ea typeface="Kozuka Mincho Pr6N H" panose="02020900000000000000" pitchFamily="18" charset="-128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325553" y="3579830"/>
            <a:ext cx="5790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i="1" dirty="0">
                <a:solidFill>
                  <a:srgbClr val="1B449C"/>
                </a:solidFill>
                <a:latin typeface="+mj-lt"/>
              </a:rPr>
              <a:t>*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Beginning</a:t>
            </a:r>
            <a:r>
              <a:rPr lang="tr-TR" sz="1400" i="1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from</a:t>
            </a:r>
            <a:r>
              <a:rPr lang="tr-TR" sz="1400" i="1" dirty="0">
                <a:solidFill>
                  <a:srgbClr val="1B449C"/>
                </a:solidFill>
                <a:latin typeface="+mj-lt"/>
              </a:rPr>
              <a:t> TOBB 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ETÜ’s</a:t>
            </a:r>
            <a:r>
              <a:rPr lang="tr-TR" sz="1400" i="1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400" i="1" dirty="0" err="1">
                <a:solidFill>
                  <a:srgbClr val="1B449C"/>
                </a:solidFill>
                <a:latin typeface="+mj-lt"/>
              </a:rPr>
              <a:t>establishment</a:t>
            </a:r>
            <a:endParaRPr lang="tr-TR" sz="1400" i="1" dirty="0">
              <a:solidFill>
                <a:srgbClr val="1B449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45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8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600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</a:t>
            </a:r>
            <a:r>
              <a:rPr lang="tr-TR" sz="40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Research</a:t>
            </a:r>
            <a:r>
              <a:rPr lang="tr-TR" sz="40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at TOBB </a:t>
            </a:r>
            <a:r>
              <a:rPr lang="tr-TR" sz="40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ETÜ</a:t>
            </a:r>
            <a:r>
              <a:rPr lang="tr-TR" sz="40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40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1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1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100" b="1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Research</a:t>
            </a:r>
            <a:r>
              <a:rPr lang="tr-TR" sz="3100" b="1" i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100" b="1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and</a:t>
            </a:r>
            <a:r>
              <a:rPr lang="tr-TR" sz="3100" b="1" i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100" b="1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Implementation</a:t>
            </a:r>
            <a:r>
              <a:rPr lang="tr-TR" sz="3100" b="1" i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100" b="1" i="1" dirty="0" err="1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Centers</a:t>
            </a:r>
            <a:endParaRPr lang="tr-TR" sz="3100" b="1" i="1" dirty="0">
              <a:solidFill>
                <a:srgbClr val="1B449C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12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27</a:t>
            </a:r>
            <a:endParaRPr lang="tr-TR" sz="1100" dirty="0"/>
          </a:p>
        </p:txBody>
      </p:sp>
      <p:graphicFrame>
        <p:nvGraphicFramePr>
          <p:cNvPr id="7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6872594"/>
              </p:ext>
            </p:extLst>
          </p:nvPr>
        </p:nvGraphicFramePr>
        <p:xfrm>
          <a:off x="328085" y="1452660"/>
          <a:ext cx="8687578" cy="5236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3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11C25F8-2184-4DE3-A5F9-E5E375B91F9C}" type="slidenum">
              <a:rPr lang="tr-TR" sz="1100" smtClean="0"/>
              <a:t>29</a:t>
            </a:fld>
            <a:endParaRPr lang="tr-TR" sz="1100" dirty="0"/>
          </a:p>
        </p:txBody>
      </p:sp>
      <p:pic>
        <p:nvPicPr>
          <p:cNvPr id="5122" name="Picture 2" descr="http://www.dumanoglu.com.tr/uploads/projeresim/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5" y="2186049"/>
            <a:ext cx="7109740" cy="40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9FBB750-9D16-4AF7-BB40-646BCB1E56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9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600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</a:t>
            </a:r>
            <a:r>
              <a:rPr lang="en-GB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Hospital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grpSp>
        <p:nvGrpSpPr>
          <p:cNvPr id="11" name="Grup 7"/>
          <p:cNvGrpSpPr/>
          <p:nvPr/>
        </p:nvGrpSpPr>
        <p:grpSpPr>
          <a:xfrm>
            <a:off x="373464" y="1019955"/>
            <a:ext cx="7327557" cy="1118252"/>
            <a:chOff x="0" y="617"/>
            <a:chExt cx="5442859" cy="1111728"/>
          </a:xfrm>
        </p:grpSpPr>
        <p:sp>
          <p:nvSpPr>
            <p:cNvPr id="12" name="Yuvarlatılmış Dikdörtgen 8"/>
            <p:cNvSpPr/>
            <p:nvPr/>
          </p:nvSpPr>
          <p:spPr>
            <a:xfrm>
              <a:off x="0" y="617"/>
              <a:ext cx="5442859" cy="1111728"/>
            </a:xfrm>
            <a:prstGeom prst="roundRect">
              <a:avLst/>
            </a:prstGeom>
            <a:solidFill>
              <a:srgbClr val="1B449C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Yuvarlatılmış Dikdörtgen 4"/>
            <p:cNvSpPr txBox="1"/>
            <p:nvPr/>
          </p:nvSpPr>
          <p:spPr>
            <a:xfrm>
              <a:off x="54269" y="93698"/>
              <a:ext cx="5334319" cy="1003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solidFill>
                    <a:schemeClr val="bg1"/>
                  </a:solidFill>
                  <a:latin typeface="+mj-lt"/>
                </a:rPr>
                <a:t>28 </a:t>
              </a:r>
              <a:r>
                <a:rPr lang="tr-TR" sz="2400" b="1" kern="1200" dirty="0" err="1" smtClean="0">
                  <a:solidFill>
                    <a:schemeClr val="bg1"/>
                  </a:solidFill>
                  <a:latin typeface="+mj-lt"/>
                </a:rPr>
                <a:t>medical</a:t>
              </a:r>
              <a:r>
                <a:rPr lang="tr-TR" sz="2400" b="1" kern="12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400" b="1" kern="1200" dirty="0" err="1" smtClean="0">
                  <a:solidFill>
                    <a:schemeClr val="bg1"/>
                  </a:solidFill>
                  <a:latin typeface="+mj-lt"/>
                </a:rPr>
                <a:t>departments</a:t>
              </a:r>
              <a:endParaRPr lang="tr-TR" sz="2400" b="1" kern="1200" dirty="0" smtClean="0">
                <a:solidFill>
                  <a:schemeClr val="bg1"/>
                </a:solidFill>
                <a:latin typeface="+mj-lt"/>
              </a:endParaRP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dirty="0" err="1" smtClean="0">
                  <a:solidFill>
                    <a:schemeClr val="bg1"/>
                  </a:solidFill>
                  <a:latin typeface="+mj-lt"/>
                </a:rPr>
                <a:t>More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400" b="1" dirty="0" err="1" smtClean="0">
                  <a:solidFill>
                    <a:schemeClr val="bg1"/>
                  </a:solidFill>
                  <a:latin typeface="+mj-lt"/>
                </a:rPr>
                <a:t>than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800" b="1" dirty="0" smtClean="0">
                  <a:solidFill>
                    <a:schemeClr val="bg1"/>
                  </a:solidFill>
                  <a:latin typeface="+mj-lt"/>
                </a:rPr>
                <a:t>100 </a:t>
              </a:r>
              <a:r>
                <a:rPr lang="tr-TR" sz="2400" b="1" dirty="0" err="1" smtClean="0">
                  <a:solidFill>
                    <a:schemeClr val="bg1"/>
                  </a:solidFill>
                  <a:latin typeface="+mj-lt"/>
                </a:rPr>
                <a:t>beds</a:t>
              </a:r>
              <a:r>
                <a:rPr lang="tr-TR" sz="2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400" b="1" dirty="0" err="1" smtClean="0">
                  <a:solidFill>
                    <a:schemeClr val="bg1"/>
                  </a:solidFill>
                  <a:latin typeface="+mj-lt"/>
                </a:rPr>
                <a:t>and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800" b="1" dirty="0" smtClean="0">
                  <a:solidFill>
                    <a:schemeClr val="bg1"/>
                  </a:solidFill>
                  <a:latin typeface="+mj-lt"/>
                </a:rPr>
                <a:t>8 </a:t>
              </a:r>
              <a:r>
                <a:rPr lang="tr-TR" sz="2400" b="1" dirty="0" err="1" smtClean="0">
                  <a:solidFill>
                    <a:schemeClr val="bg1"/>
                  </a:solidFill>
                  <a:latin typeface="+mj-lt"/>
                </a:rPr>
                <a:t>operating</a:t>
              </a:r>
              <a:r>
                <a:rPr lang="tr-TR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2400" b="1" dirty="0" err="1" smtClean="0">
                  <a:solidFill>
                    <a:schemeClr val="bg1"/>
                  </a:solidFill>
                  <a:latin typeface="+mj-lt"/>
                </a:rPr>
                <a:t>rooms</a:t>
              </a:r>
              <a:endParaRPr lang="tr-TR" sz="2400" b="1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up 15">
            <a:extLst>
              <a:ext uri="{FF2B5EF4-FFF2-40B4-BE49-F238E27FC236}">
                <a16:creationId xmlns:a16="http://schemas.microsoft.com/office/drawing/2014/main" id="{FD5D0D7C-C3C8-49F1-8D34-391793D3EC5B}"/>
              </a:ext>
            </a:extLst>
          </p:cNvPr>
          <p:cNvGrpSpPr/>
          <p:nvPr/>
        </p:nvGrpSpPr>
        <p:grpSpPr>
          <a:xfrm>
            <a:off x="446524" y="6347042"/>
            <a:ext cx="2468125" cy="646331"/>
            <a:chOff x="5251925" y="6457464"/>
            <a:chExt cx="2509589" cy="646331"/>
          </a:xfrm>
        </p:grpSpPr>
        <p:pic>
          <p:nvPicPr>
            <p:cNvPr id="17" name="Resi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925" y="6492874"/>
              <a:ext cx="251999" cy="251999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/>
          </p:nvSpPr>
          <p:spPr>
            <a:xfrm>
              <a:off x="5503924" y="6457464"/>
              <a:ext cx="22575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1B449C"/>
                  </a:solidFill>
                </a:rPr>
                <a:t>hastane.etu.edu.tr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48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6" y="3658511"/>
            <a:ext cx="304826" cy="30482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609" y="3692517"/>
            <a:ext cx="304826" cy="30482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86" y="3702271"/>
            <a:ext cx="304826" cy="304826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743095" y="1824444"/>
            <a:ext cx="1173309" cy="2003921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844" y="1713327"/>
            <a:ext cx="304826" cy="304826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350" y="1725030"/>
            <a:ext cx="304826" cy="28660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15" y="3667166"/>
            <a:ext cx="304826" cy="304826"/>
          </a:xfrm>
          <a:prstGeom prst="rect">
            <a:avLst/>
          </a:prstGeom>
        </p:spPr>
      </p:pic>
      <p:cxnSp>
        <p:nvCxnSpPr>
          <p:cNvPr id="5" name="Düz Bağlayıcı 4"/>
          <p:cNvCxnSpPr/>
          <p:nvPr/>
        </p:nvCxnSpPr>
        <p:spPr>
          <a:xfrm flipV="1">
            <a:off x="896022" y="1836959"/>
            <a:ext cx="6989230" cy="50210"/>
          </a:xfrm>
          <a:prstGeom prst="line">
            <a:avLst/>
          </a:prstGeom>
          <a:ln w="38100">
            <a:solidFill>
              <a:srgbClr val="1B4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/>
          <p:cNvCxnSpPr/>
          <p:nvPr/>
        </p:nvCxnSpPr>
        <p:spPr>
          <a:xfrm flipV="1">
            <a:off x="1262111" y="3812121"/>
            <a:ext cx="6557429" cy="23894"/>
          </a:xfrm>
          <a:prstGeom prst="line">
            <a:avLst/>
          </a:prstGeom>
          <a:ln w="38100">
            <a:solidFill>
              <a:srgbClr val="1B4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86" y="5605438"/>
            <a:ext cx="304826" cy="304826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597" y="5608282"/>
            <a:ext cx="304826" cy="304826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098" y="5581257"/>
            <a:ext cx="304826" cy="304826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225" y="5613695"/>
            <a:ext cx="304826" cy="304826"/>
          </a:xfrm>
          <a:prstGeom prst="rect">
            <a:avLst/>
          </a:prstGeom>
        </p:spPr>
      </p:pic>
      <p:cxnSp>
        <p:nvCxnSpPr>
          <p:cNvPr id="37" name="Düz Bağlayıcı 36"/>
          <p:cNvCxnSpPr/>
          <p:nvPr/>
        </p:nvCxnSpPr>
        <p:spPr>
          <a:xfrm>
            <a:off x="1164499" y="5766108"/>
            <a:ext cx="7537049" cy="24236"/>
          </a:xfrm>
          <a:prstGeom prst="line">
            <a:avLst/>
          </a:prstGeom>
          <a:ln w="38100">
            <a:solidFill>
              <a:srgbClr val="1B4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Metin kutusu 37"/>
          <p:cNvSpPr txBox="1"/>
          <p:nvPr/>
        </p:nvSpPr>
        <p:spPr>
          <a:xfrm>
            <a:off x="467461" y="1261906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2001</a:t>
            </a:r>
          </a:p>
        </p:txBody>
      </p:sp>
      <p:sp>
        <p:nvSpPr>
          <p:cNvPr id="28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i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 </a:t>
            </a:r>
            <a:endParaRPr lang="tr-TR" sz="3600" b="1" i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29" name="Metin kutusu 28"/>
          <p:cNvSpPr txBox="1"/>
          <p:nvPr/>
        </p:nvSpPr>
        <p:spPr>
          <a:xfrm>
            <a:off x="2379211" y="1295728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2002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4389263" y="1295522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2003</a:t>
            </a:r>
            <a:endParaRPr lang="tr-TR" sz="2000" b="1" dirty="0">
              <a:solidFill>
                <a:srgbClr val="3055A5"/>
              </a:solidFill>
              <a:latin typeface="+mj-lt"/>
              <a:ea typeface="Kozuka Mincho Pr6N H" panose="020209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1" name="Metin kutusu 30"/>
          <p:cNvSpPr txBox="1"/>
          <p:nvPr/>
        </p:nvSpPr>
        <p:spPr>
          <a:xfrm>
            <a:off x="6623971" y="1302300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2004</a:t>
            </a:r>
            <a:endParaRPr lang="tr-TR" sz="2000" b="1" dirty="0">
              <a:solidFill>
                <a:srgbClr val="3055A5"/>
              </a:solidFill>
              <a:latin typeface="+mj-lt"/>
              <a:ea typeface="Kozuka Mincho Pr6N H" panose="020209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2" name="Metin kutusu 31"/>
          <p:cNvSpPr txBox="1"/>
          <p:nvPr/>
        </p:nvSpPr>
        <p:spPr>
          <a:xfrm>
            <a:off x="3891111" y="3282051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2007</a:t>
            </a:r>
          </a:p>
        </p:txBody>
      </p:sp>
      <p:sp>
        <p:nvSpPr>
          <p:cNvPr id="39" name="Metin kutusu 38"/>
          <p:cNvSpPr txBox="1"/>
          <p:nvPr/>
        </p:nvSpPr>
        <p:spPr>
          <a:xfrm>
            <a:off x="7306051" y="3239298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2005</a:t>
            </a:r>
          </a:p>
        </p:txBody>
      </p:sp>
      <p:sp>
        <p:nvSpPr>
          <p:cNvPr id="40" name="Metin kutusu 39"/>
          <p:cNvSpPr txBox="1"/>
          <p:nvPr/>
        </p:nvSpPr>
        <p:spPr>
          <a:xfrm>
            <a:off x="2160515" y="3292177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2008</a:t>
            </a:r>
          </a:p>
        </p:txBody>
      </p:sp>
      <p:sp>
        <p:nvSpPr>
          <p:cNvPr id="41" name="Metin kutusu 40"/>
          <p:cNvSpPr txBox="1"/>
          <p:nvPr/>
        </p:nvSpPr>
        <p:spPr>
          <a:xfrm>
            <a:off x="710046" y="3281295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2009</a:t>
            </a:r>
          </a:p>
        </p:txBody>
      </p:sp>
      <p:sp>
        <p:nvSpPr>
          <p:cNvPr id="42" name="Metin kutusu 41"/>
          <p:cNvSpPr txBox="1"/>
          <p:nvPr/>
        </p:nvSpPr>
        <p:spPr>
          <a:xfrm>
            <a:off x="2511745" y="5179740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2013</a:t>
            </a:r>
          </a:p>
        </p:txBody>
      </p:sp>
      <p:sp>
        <p:nvSpPr>
          <p:cNvPr id="43" name="Metin kutusu 42"/>
          <p:cNvSpPr txBox="1"/>
          <p:nvPr/>
        </p:nvSpPr>
        <p:spPr>
          <a:xfrm>
            <a:off x="739558" y="5190133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2010</a:t>
            </a:r>
          </a:p>
        </p:txBody>
      </p:sp>
      <p:sp>
        <p:nvSpPr>
          <p:cNvPr id="44" name="Metin kutusu 43"/>
          <p:cNvSpPr txBox="1"/>
          <p:nvPr/>
        </p:nvSpPr>
        <p:spPr>
          <a:xfrm>
            <a:off x="4615185" y="5183898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2014</a:t>
            </a:r>
          </a:p>
        </p:txBody>
      </p:sp>
      <p:sp>
        <p:nvSpPr>
          <p:cNvPr id="45" name="Metin kutusu 44"/>
          <p:cNvSpPr txBox="1"/>
          <p:nvPr/>
        </p:nvSpPr>
        <p:spPr>
          <a:xfrm>
            <a:off x="6687480" y="5184817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364429" y="2075822"/>
            <a:ext cx="1883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6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Official</a:t>
            </a:r>
            <a:r>
              <a:rPr lang="tr-TR" sz="16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establishment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of TOBEV,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founder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of TOBB ETÜ</a:t>
            </a:r>
          </a:p>
        </p:txBody>
      </p:sp>
      <p:sp>
        <p:nvSpPr>
          <p:cNvPr id="46" name="Metin kutusu 45"/>
          <p:cNvSpPr txBox="1"/>
          <p:nvPr/>
        </p:nvSpPr>
        <p:spPr>
          <a:xfrm>
            <a:off x="4153933" y="2073363"/>
            <a:ext cx="20304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Grand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National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Assembly’s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passing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Law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on TOBB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ETÜ’s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establishment</a:t>
            </a:r>
            <a:endParaRPr lang="tr-TR" sz="160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tr-TR" sz="1200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2312704" y="2096931"/>
            <a:ext cx="1591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TOBEV’s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decision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to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establish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TOBB ETÜ</a:t>
            </a:r>
          </a:p>
        </p:txBody>
      </p:sp>
      <p:sp>
        <p:nvSpPr>
          <p:cNvPr id="48" name="Metin kutusu 47"/>
          <p:cNvSpPr txBox="1"/>
          <p:nvPr/>
        </p:nvSpPr>
        <p:spPr>
          <a:xfrm>
            <a:off x="6347892" y="2112534"/>
            <a:ext cx="220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Admission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first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students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,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with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endParaRPr lang="tr-TR" sz="1600" dirty="0" smtClean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16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3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faculties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and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6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departments</a:t>
            </a:r>
            <a:endParaRPr lang="tr-TR" sz="16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9" name="Resim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4" y="3764968"/>
            <a:ext cx="1139147" cy="2025376"/>
          </a:xfrm>
          <a:prstGeom prst="rect">
            <a:avLst/>
          </a:prstGeom>
        </p:spPr>
      </p:pic>
      <p:sp>
        <p:nvSpPr>
          <p:cNvPr id="50" name="Metin kutusu 49"/>
          <p:cNvSpPr txBox="1"/>
          <p:nvPr/>
        </p:nvSpPr>
        <p:spPr>
          <a:xfrm>
            <a:off x="7122131" y="3987196"/>
            <a:ext cx="18119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Admission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first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postgraduate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students</a:t>
            </a:r>
            <a:endParaRPr lang="tr-TR" sz="160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tr-TR" sz="1400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1" name="Metin kutusu 50"/>
          <p:cNvSpPr txBox="1"/>
          <p:nvPr/>
        </p:nvSpPr>
        <p:spPr>
          <a:xfrm>
            <a:off x="3459146" y="4075854"/>
            <a:ext cx="19618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Establishment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Faculty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6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Architecture &amp;Design</a:t>
            </a:r>
            <a:endParaRPr lang="tr-TR" sz="16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tr-TR" sz="1400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2" name="Metin kutusu 51"/>
          <p:cNvSpPr txBox="1"/>
          <p:nvPr/>
        </p:nvSpPr>
        <p:spPr>
          <a:xfrm>
            <a:off x="2216770" y="3971992"/>
            <a:ext cx="1088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6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TOBB ET</a:t>
            </a:r>
            <a:r>
              <a:rPr lang="en-GB" sz="16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Ü’s </a:t>
            </a:r>
            <a:r>
              <a:rPr lang="tr-TR" sz="16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first</a:t>
            </a:r>
            <a:r>
              <a:rPr lang="tr-TR" sz="16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graduation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ceremony</a:t>
            </a:r>
            <a:endParaRPr lang="tr-TR" sz="1600" dirty="0">
              <a:solidFill>
                <a:srgbClr val="1B449C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Metin kutusu 52"/>
          <p:cNvSpPr txBox="1"/>
          <p:nvPr/>
        </p:nvSpPr>
        <p:spPr>
          <a:xfrm>
            <a:off x="341053" y="4085939"/>
            <a:ext cx="2060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4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Opening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Foreign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Languages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Building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-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Establishment</a:t>
            </a:r>
            <a:r>
              <a:rPr lang="tr-TR" sz="14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of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Faculty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Law</a:t>
            </a:r>
            <a:endParaRPr lang="tr-TR" sz="1400" dirty="0">
              <a:solidFill>
                <a:srgbClr val="1B449C"/>
              </a:solidFill>
              <a:cs typeface="Times New Roman" panose="02020603050405020304" pitchFamily="18" charset="0"/>
            </a:endParaRPr>
          </a:p>
        </p:txBody>
      </p:sp>
      <p:sp>
        <p:nvSpPr>
          <p:cNvPr id="54" name="Metin kutusu 53"/>
          <p:cNvSpPr txBox="1"/>
          <p:nvPr/>
        </p:nvSpPr>
        <p:spPr>
          <a:xfrm>
            <a:off x="479281" y="5904291"/>
            <a:ext cx="1870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Opening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of TOBB ETÜ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Student</a:t>
            </a:r>
            <a:r>
              <a:rPr lang="tr-TR" sz="16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Guesthouse</a:t>
            </a:r>
            <a:endParaRPr lang="tr-TR" sz="1600" dirty="0">
              <a:solidFill>
                <a:srgbClr val="1B449C"/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Metin kutusu 55"/>
          <p:cNvSpPr txBox="1"/>
          <p:nvPr/>
        </p:nvSpPr>
        <p:spPr>
          <a:xfrm>
            <a:off x="2164542" y="5842527"/>
            <a:ext cx="19104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-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Establishment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Faculty</a:t>
            </a:r>
            <a:r>
              <a:rPr lang="tr-TR" sz="14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Medicine</a:t>
            </a:r>
            <a:endParaRPr lang="tr-TR" sz="1400" dirty="0">
              <a:solidFill>
                <a:srgbClr val="1B449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-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Opening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of TOBB ETÜ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Technology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Center</a:t>
            </a:r>
          </a:p>
          <a:p>
            <a:pPr>
              <a:defRPr/>
            </a:pPr>
            <a:endParaRPr lang="tr-TR" sz="1400" dirty="0">
              <a:solidFill>
                <a:srgbClr val="1B449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7" name="Metin kutusu 56"/>
          <p:cNvSpPr txBox="1"/>
          <p:nvPr/>
        </p:nvSpPr>
        <p:spPr>
          <a:xfrm>
            <a:off x="4117524" y="5890338"/>
            <a:ext cx="2052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Opening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Morphology</a:t>
            </a:r>
            <a:r>
              <a:rPr lang="tr-TR" sz="14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Laboratory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of 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the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Faculty</a:t>
            </a:r>
            <a:r>
              <a:rPr lang="tr-TR" sz="14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 of 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Medicine</a:t>
            </a:r>
            <a:endParaRPr lang="tr-TR" sz="1400" dirty="0" smtClean="0">
              <a:solidFill>
                <a:srgbClr val="1B449C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Metin kutusu 57"/>
          <p:cNvSpPr txBox="1"/>
          <p:nvPr/>
        </p:nvSpPr>
        <p:spPr>
          <a:xfrm>
            <a:off x="5969715" y="5921964"/>
            <a:ext cx="169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TOBB ETÜ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Private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Hospital’s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association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rgbClr val="1B449C"/>
                </a:solidFill>
                <a:cs typeface="Times New Roman" panose="02020603050405020304" pitchFamily="18" charset="0"/>
              </a:rPr>
              <a:t>with</a:t>
            </a:r>
            <a:r>
              <a:rPr lang="tr-TR" sz="1400" dirty="0">
                <a:solidFill>
                  <a:srgbClr val="1B449C"/>
                </a:solidFill>
                <a:cs typeface="Times New Roman" panose="02020603050405020304" pitchFamily="18" charset="0"/>
              </a:rPr>
              <a:t> TOBB ETÜ</a:t>
            </a:r>
          </a:p>
        </p:txBody>
      </p:sp>
      <p:pic>
        <p:nvPicPr>
          <p:cNvPr id="55" name="Resim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79" y="1713327"/>
            <a:ext cx="304826" cy="304826"/>
          </a:xfrm>
          <a:prstGeom prst="rect">
            <a:avLst/>
          </a:prstGeom>
        </p:spPr>
      </p:pic>
      <p:sp>
        <p:nvSpPr>
          <p:cNvPr id="59" name="Unvan 3"/>
          <p:cNvSpPr txBox="1">
            <a:spLocks/>
          </p:cNvSpPr>
          <p:nvPr/>
        </p:nvSpPr>
        <p:spPr>
          <a:xfrm>
            <a:off x="-1448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4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ea typeface="Kozuka Mincho Pr6N H" panose="02020900000000000000" pitchFamily="18" charset="-128"/>
              </a:rPr>
              <a:t> </a:t>
            </a:r>
            <a:r>
              <a:rPr lang="tr-TR" dirty="0" smtClean="0">
                <a:ea typeface="Kozuka Mincho Pr6N H" panose="02020900000000000000" pitchFamily="18" charset="-128"/>
              </a:rPr>
              <a:t> 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History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60" name="Metin kutusu 38"/>
          <p:cNvSpPr txBox="1"/>
          <p:nvPr/>
        </p:nvSpPr>
        <p:spPr>
          <a:xfrm>
            <a:off x="5735768" y="3272926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2006</a:t>
            </a:r>
            <a:endParaRPr lang="tr-TR" sz="2400" b="1" dirty="0">
              <a:solidFill>
                <a:srgbClr val="3055A5"/>
              </a:solidFill>
              <a:latin typeface="+mj-lt"/>
              <a:ea typeface="Kozuka Mincho Pr6N H" panose="020209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1" name="Metin kutusu 52"/>
          <p:cNvSpPr txBox="1"/>
          <p:nvPr/>
        </p:nvSpPr>
        <p:spPr>
          <a:xfrm>
            <a:off x="5284958" y="4029101"/>
            <a:ext cx="1856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TOBB ETÜ</a:t>
            </a:r>
            <a:r>
              <a:rPr kumimoji="0" lang="tr-TR" sz="1600" i="0" u="none" strike="noStrike" kern="1200" cap="none" spc="0" normalizeH="0" noProof="0" dirty="0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600" i="0" u="none" strike="noStrike" kern="1200" cap="none" spc="0" normalizeH="0" noProof="0" dirty="0" err="1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began</a:t>
            </a:r>
            <a:r>
              <a:rPr kumimoji="0" lang="tr-TR" sz="1600" i="0" u="none" strike="noStrike" kern="1200" cap="none" spc="0" normalizeH="0" noProof="0" dirty="0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600" i="0" u="none" strike="noStrike" kern="1200" cap="none" spc="0" normalizeH="0" noProof="0" dirty="0" err="1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its</a:t>
            </a:r>
            <a:r>
              <a:rPr kumimoji="0" lang="tr-TR" sz="1600" i="0" u="none" strike="noStrike" kern="1200" cap="none" spc="0" normalizeH="0" noProof="0" dirty="0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600" i="0" u="none" strike="noStrike" kern="1200" cap="none" spc="0" normalizeH="0" noProof="0" dirty="0" err="1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first</a:t>
            </a:r>
            <a:r>
              <a:rPr kumimoji="0" lang="tr-TR" sz="1600" i="0" u="none" strike="noStrike" kern="1200" cap="none" spc="0" normalizeH="0" noProof="0" dirty="0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600" i="0" u="none" strike="noStrike" kern="1200" cap="none" spc="0" normalizeH="0" noProof="0" dirty="0" err="1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tr-TR" sz="1600" i="0" u="none" strike="noStrike" kern="1200" cap="none" spc="0" normalizeH="0" noProof="0" dirty="0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-op </a:t>
            </a:r>
            <a:r>
              <a:rPr kumimoji="0" lang="tr-TR" sz="1600" i="0" u="none" strike="noStrike" kern="1200" cap="none" spc="0" normalizeH="0" noProof="0" dirty="0" err="1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term</a:t>
            </a:r>
            <a:r>
              <a:rPr kumimoji="0" lang="tr-TR" sz="1600" i="0" u="none" strike="noStrike" kern="1200" cap="none" spc="0" normalizeH="0" noProof="0" dirty="0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600" i="0" u="none" strike="noStrike" kern="1200" cap="none" spc="0" normalizeH="0" noProof="0" dirty="0" err="1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with</a:t>
            </a:r>
            <a:r>
              <a:rPr kumimoji="0" lang="tr-TR" sz="1600" i="0" u="none" strike="noStrike" kern="1200" cap="none" spc="0" normalizeH="0" noProof="0" dirty="0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149 </a:t>
            </a:r>
            <a:r>
              <a:rPr kumimoji="0" lang="tr-TR" sz="1600" i="0" u="none" strike="noStrike" kern="1200" cap="none" spc="0" normalizeH="0" noProof="0" dirty="0" err="1" smtClean="0">
                <a:ln>
                  <a:noFill/>
                </a:ln>
                <a:solidFill>
                  <a:srgbClr val="1B449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students</a:t>
            </a:r>
            <a:endParaRPr kumimoji="0" lang="tr-TR" sz="1600" i="0" u="none" strike="noStrike" kern="1200" cap="none" spc="0" normalizeH="0" baseline="0" noProof="0" dirty="0">
              <a:ln>
                <a:noFill/>
              </a:ln>
              <a:solidFill>
                <a:srgbClr val="1B449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6" name="Resim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96" y="1721851"/>
            <a:ext cx="304826" cy="304826"/>
          </a:xfrm>
          <a:prstGeom prst="rect">
            <a:avLst/>
          </a:prstGeom>
        </p:spPr>
      </p:pic>
      <p:pic>
        <p:nvPicPr>
          <p:cNvPr id="67" name="Resim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72" y="3702438"/>
            <a:ext cx="304826" cy="304826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992" y="5605438"/>
            <a:ext cx="304826" cy="304826"/>
          </a:xfrm>
          <a:prstGeom prst="rect">
            <a:avLst/>
          </a:prstGeom>
        </p:spPr>
      </p:pic>
      <p:sp>
        <p:nvSpPr>
          <p:cNvPr id="63" name="Metin kutusu 62"/>
          <p:cNvSpPr txBox="1"/>
          <p:nvPr/>
        </p:nvSpPr>
        <p:spPr>
          <a:xfrm>
            <a:off x="8166248" y="5190132"/>
            <a:ext cx="82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3055A5"/>
                </a:solidFill>
                <a:latin typeface="+mj-lt"/>
                <a:ea typeface="Kozuka Mincho Pr6N H" panose="02020900000000000000" pitchFamily="18" charset="-128"/>
                <a:cs typeface="Times New Roman" panose="02020603050405020304" pitchFamily="18" charset="0"/>
              </a:rPr>
              <a:t>2019</a:t>
            </a:r>
            <a:endParaRPr lang="tr-TR" sz="2400" b="1" dirty="0">
              <a:solidFill>
                <a:srgbClr val="3055A5"/>
              </a:solidFill>
              <a:latin typeface="+mj-lt"/>
              <a:ea typeface="Kozuka Mincho Pr6N H" panose="020209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4" name="Metin kutusu 63"/>
          <p:cNvSpPr txBox="1"/>
          <p:nvPr/>
        </p:nvSpPr>
        <p:spPr>
          <a:xfrm>
            <a:off x="7489173" y="5921964"/>
            <a:ext cx="169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Rearrangement</a:t>
            </a:r>
            <a:r>
              <a:rPr lang="tr-TR" sz="14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 of AOÇ </a:t>
            </a:r>
            <a:r>
              <a:rPr lang="tr-TR" sz="1400" dirty="0" err="1" smtClean="0">
                <a:solidFill>
                  <a:srgbClr val="1B449C"/>
                </a:solidFill>
                <a:cs typeface="Times New Roman" panose="02020603050405020304" pitchFamily="18" charset="0"/>
              </a:rPr>
              <a:t>terrain</a:t>
            </a:r>
            <a:r>
              <a:rPr lang="tr-TR" sz="1400" dirty="0" smtClean="0">
                <a:solidFill>
                  <a:srgbClr val="1B449C"/>
                </a:solidFill>
                <a:cs typeface="Times New Roman" panose="02020603050405020304" pitchFamily="18" charset="0"/>
              </a:rPr>
              <a:t>. </a:t>
            </a:r>
            <a:endParaRPr lang="tr-TR" sz="1400" dirty="0">
              <a:solidFill>
                <a:srgbClr val="1B449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11C25F8-2184-4DE3-A5F9-E5E375B91F9C}" type="slidenum">
              <a:rPr lang="tr-TR" sz="1100" smtClean="0"/>
              <a:t>30</a:t>
            </a:fld>
            <a:endParaRPr lang="tr-TR" sz="1100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9FBB750-9D16-4AF7-BB40-646BCB1E5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9" name="Unvan 3"/>
          <p:cNvSpPr>
            <a:spLocks noGrp="1"/>
          </p:cNvSpPr>
          <p:nvPr>
            <p:ph type="title"/>
          </p:nvPr>
        </p:nvSpPr>
        <p:spPr>
          <a:xfrm>
            <a:off x="80407" y="147115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600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</a:t>
            </a:r>
            <a:r>
              <a:rPr lang="en-GB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Hospital</a:t>
            </a:r>
            <a:r>
              <a:rPr lang="tr-TR" sz="31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1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1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1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200" b="1" i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Development Project </a:t>
            </a:r>
            <a:endParaRPr lang="tr-TR" sz="3200" b="1" i="1" dirty="0">
              <a:solidFill>
                <a:srgbClr val="1B449C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14" name="Yuvarlatılmış Dikdörtgen 8"/>
          <p:cNvSpPr/>
          <p:nvPr/>
        </p:nvSpPr>
        <p:spPr>
          <a:xfrm>
            <a:off x="478714" y="1380583"/>
            <a:ext cx="8165079" cy="871133"/>
          </a:xfrm>
          <a:prstGeom prst="roundRect">
            <a:avLst/>
          </a:prstGeom>
          <a:solidFill>
            <a:schemeClr val="bg1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626907" y="1368206"/>
            <a:ext cx="7488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1B449C"/>
                </a:solidFill>
              </a:rPr>
              <a:t>As part of </a:t>
            </a:r>
            <a:r>
              <a:rPr lang="en-US" sz="2000" dirty="0" smtClean="0">
                <a:solidFill>
                  <a:srgbClr val="1B449C"/>
                </a:solidFill>
              </a:rPr>
              <a:t>TOBB ET</a:t>
            </a:r>
            <a:r>
              <a:rPr lang="en-GB" sz="2000" dirty="0" err="1" smtClean="0">
                <a:solidFill>
                  <a:srgbClr val="1B449C"/>
                </a:solidFill>
              </a:rPr>
              <a:t>Ü</a:t>
            </a:r>
            <a:r>
              <a:rPr lang="en-GB" sz="2000" dirty="0" smtClean="0">
                <a:solidFill>
                  <a:srgbClr val="1B449C"/>
                </a:solidFill>
              </a:rPr>
              <a:t> Hospital’s recent </a:t>
            </a:r>
            <a:r>
              <a:rPr lang="en-US" sz="2000" dirty="0" smtClean="0">
                <a:solidFill>
                  <a:srgbClr val="1B449C"/>
                </a:solidFill>
              </a:rPr>
              <a:t>development </a:t>
            </a:r>
            <a:r>
              <a:rPr lang="en-US" sz="2000" dirty="0">
                <a:solidFill>
                  <a:srgbClr val="1B449C"/>
                </a:solidFill>
              </a:rPr>
              <a:t>project, new units will be added to the existing </a:t>
            </a:r>
            <a:r>
              <a:rPr lang="en-US" sz="2000" dirty="0" smtClean="0">
                <a:solidFill>
                  <a:srgbClr val="1B449C"/>
                </a:solidFill>
              </a:rPr>
              <a:t>structure. </a:t>
            </a:r>
            <a:endParaRPr lang="en-US" sz="2000" dirty="0">
              <a:solidFill>
                <a:srgbClr val="1B449C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4437" r="17857"/>
          <a:stretch/>
        </p:blipFill>
        <p:spPr>
          <a:xfrm>
            <a:off x="1702432" y="2392158"/>
            <a:ext cx="5739136" cy="410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5E702F9-902D-48D5-90D3-BBBFD02098AC}" type="slidenum">
              <a:rPr lang="tr-TR" sz="1100" smtClean="0"/>
              <a:t>31</a:t>
            </a:fld>
            <a:endParaRPr lang="tr-TR" dirty="0"/>
          </a:p>
        </p:txBody>
      </p:sp>
      <p:pic>
        <p:nvPicPr>
          <p:cNvPr id="5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7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6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</a:t>
            </a:r>
            <a:r>
              <a:rPr lang="en-GB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Technology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Transfer Office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354" y="996210"/>
            <a:ext cx="520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1B449C"/>
                </a:solidFill>
              </a:rPr>
              <a:t>Established in 2013</a:t>
            </a:r>
            <a:r>
              <a:rPr lang="tr-TR" sz="2400" dirty="0" smtClean="0">
                <a:solidFill>
                  <a:srgbClr val="1B449C"/>
                </a:solidFill>
              </a:rPr>
              <a:t> </a:t>
            </a:r>
            <a:r>
              <a:rPr lang="tr-TR" sz="2400" dirty="0" err="1" smtClean="0">
                <a:solidFill>
                  <a:srgbClr val="1B449C"/>
                </a:solidFill>
              </a:rPr>
              <a:t>to</a:t>
            </a:r>
            <a:r>
              <a:rPr lang="tr-TR" sz="2400" dirty="0" smtClean="0">
                <a:solidFill>
                  <a:srgbClr val="1B449C"/>
                </a:solidFill>
              </a:rPr>
              <a:t> </a:t>
            </a:r>
            <a:r>
              <a:rPr lang="en-US" sz="2400" dirty="0" err="1" smtClean="0">
                <a:solidFill>
                  <a:srgbClr val="1B449C"/>
                </a:solidFill>
              </a:rPr>
              <a:t>enhanc</a:t>
            </a:r>
            <a:r>
              <a:rPr lang="tr-TR" sz="2400" dirty="0" smtClean="0">
                <a:solidFill>
                  <a:srgbClr val="1B449C"/>
                </a:solidFill>
              </a:rPr>
              <a:t>e </a:t>
            </a:r>
            <a:r>
              <a:rPr lang="en-US" sz="2400" dirty="0" smtClean="0">
                <a:solidFill>
                  <a:srgbClr val="1B449C"/>
                </a:solidFill>
              </a:rPr>
              <a:t>the technology transfer capacity and capabilities of TOBB ET</a:t>
            </a:r>
            <a:r>
              <a:rPr lang="en-GB" sz="2400" dirty="0" smtClean="0">
                <a:solidFill>
                  <a:srgbClr val="1B449C"/>
                </a:solidFill>
              </a:rPr>
              <a:t>Ü</a:t>
            </a:r>
            <a:r>
              <a:rPr lang="tr-TR" sz="2400" dirty="0" smtClean="0">
                <a:solidFill>
                  <a:srgbClr val="1B449C"/>
                </a:solidFill>
              </a:rPr>
              <a:t>.</a:t>
            </a:r>
            <a:endParaRPr lang="en-US" sz="2400" dirty="0" smtClean="0">
              <a:solidFill>
                <a:srgbClr val="1B449C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43928988"/>
              </p:ext>
            </p:extLst>
          </p:nvPr>
        </p:nvGraphicFramePr>
        <p:xfrm>
          <a:off x="197708" y="3028155"/>
          <a:ext cx="8799726" cy="381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Yuvarlatılmış Dikdörtgen 1"/>
          <p:cNvSpPr/>
          <p:nvPr/>
        </p:nvSpPr>
        <p:spPr>
          <a:xfrm>
            <a:off x="232622" y="2565870"/>
            <a:ext cx="5205950" cy="1279056"/>
          </a:xfrm>
          <a:prstGeom prst="roundRect">
            <a:avLst/>
          </a:prstGeom>
          <a:solidFill>
            <a:srgbClr val="1B4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dirty="0" smtClean="0">
              <a:solidFill>
                <a:schemeClr val="bg1"/>
              </a:solidFill>
            </a:endParaRP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# </a:t>
            </a:r>
            <a:r>
              <a:rPr lang="tr-TR" sz="2000" dirty="0">
                <a:solidFill>
                  <a:schemeClr val="bg1"/>
                </a:solidFill>
              </a:rPr>
              <a:t>of Total  </a:t>
            </a:r>
            <a:r>
              <a:rPr lang="tr-TR" sz="2000" dirty="0" smtClean="0">
                <a:solidFill>
                  <a:schemeClr val="bg1"/>
                </a:solidFill>
              </a:rPr>
              <a:t>Patent Applications: </a:t>
            </a:r>
            <a:r>
              <a:rPr lang="tr-TR" sz="2400" b="1" dirty="0" smtClean="0">
                <a:solidFill>
                  <a:schemeClr val="bg1"/>
                </a:solidFill>
              </a:rPr>
              <a:t>72</a:t>
            </a:r>
          </a:p>
          <a:p>
            <a:r>
              <a:rPr lang="tr-TR" sz="2000" dirty="0" err="1" smtClean="0">
                <a:solidFill>
                  <a:schemeClr val="bg1"/>
                </a:solidFill>
              </a:rPr>
              <a:t>In</a:t>
            </a:r>
            <a:r>
              <a:rPr lang="tr-TR" sz="2000" dirty="0" smtClean="0">
                <a:solidFill>
                  <a:schemeClr val="bg1"/>
                </a:solidFill>
              </a:rPr>
              <a:t> Evaluation: </a:t>
            </a:r>
            <a:r>
              <a:rPr lang="tr-TR" sz="2000" b="1" dirty="0" smtClean="0">
                <a:solidFill>
                  <a:schemeClr val="bg1"/>
                </a:solidFill>
              </a:rPr>
              <a:t>18</a:t>
            </a:r>
          </a:p>
          <a:p>
            <a:r>
              <a:rPr lang="tr-TR" sz="2000" dirty="0" err="1" smtClean="0">
                <a:solidFill>
                  <a:schemeClr val="bg1"/>
                </a:solidFill>
              </a:rPr>
              <a:t>Accepted</a:t>
            </a:r>
            <a:r>
              <a:rPr lang="tr-TR" sz="2000" dirty="0" smtClean="0">
                <a:solidFill>
                  <a:schemeClr val="bg1"/>
                </a:solidFill>
              </a:rPr>
              <a:t>: </a:t>
            </a:r>
            <a:r>
              <a:rPr lang="tr-TR" sz="2000" b="1" dirty="0" smtClean="0">
                <a:solidFill>
                  <a:schemeClr val="bg1"/>
                </a:solidFill>
              </a:rPr>
              <a:t>51</a:t>
            </a:r>
          </a:p>
          <a:p>
            <a:r>
              <a:rPr lang="tr-TR" sz="2000" dirty="0">
                <a:solidFill>
                  <a:schemeClr val="bg1"/>
                </a:solidFill>
              </a:rPr>
              <a:t>International Patent: </a:t>
            </a:r>
            <a:r>
              <a:rPr lang="tr-TR" sz="2000" b="1" dirty="0">
                <a:solidFill>
                  <a:schemeClr val="bg1"/>
                </a:solidFill>
              </a:rPr>
              <a:t>5</a:t>
            </a: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2" descr="TO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32" y="6352196"/>
            <a:ext cx="1733143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 16"/>
          <p:cNvGrpSpPr/>
          <p:nvPr/>
        </p:nvGrpSpPr>
        <p:grpSpPr>
          <a:xfrm>
            <a:off x="5491982" y="6338986"/>
            <a:ext cx="1660669" cy="338554"/>
            <a:chOff x="5660709" y="6367660"/>
            <a:chExt cx="1660669" cy="338554"/>
          </a:xfrm>
        </p:grpSpPr>
        <p:sp>
          <p:nvSpPr>
            <p:cNvPr id="11" name="Rectangle 10"/>
            <p:cNvSpPr/>
            <p:nvPr/>
          </p:nvSpPr>
          <p:spPr>
            <a:xfrm>
              <a:off x="5912708" y="6367660"/>
              <a:ext cx="14086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err="1" smtClean="0">
                  <a:solidFill>
                    <a:srgbClr val="1B449C"/>
                  </a:solidFill>
                </a:rPr>
                <a:t>tt</a:t>
              </a:r>
              <a:r>
                <a:rPr lang="en-US" sz="1600" b="1" dirty="0" smtClean="0">
                  <a:solidFill>
                    <a:srgbClr val="1B449C"/>
                  </a:solidFill>
                </a:rPr>
                <a:t>o.etu.edu.tr</a:t>
              </a:r>
              <a:endParaRPr lang="en-US" sz="1600" b="1" dirty="0">
                <a:solidFill>
                  <a:srgbClr val="1B449C"/>
                </a:solidFill>
              </a:endParaRPr>
            </a:p>
          </p:txBody>
        </p:sp>
        <p:pic>
          <p:nvPicPr>
            <p:cNvPr id="12" name="Resim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709" y="6395548"/>
              <a:ext cx="251999" cy="251999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532" y="1325563"/>
            <a:ext cx="3306164" cy="247962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095382" y="4690426"/>
            <a:ext cx="193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 smtClean="0">
                <a:solidFill>
                  <a:srgbClr val="1B449C"/>
                </a:solidFill>
              </a:rPr>
              <a:t>Entrepreneurship</a:t>
            </a:r>
            <a:endParaRPr lang="en-US" sz="1600" b="1" dirty="0">
              <a:solidFill>
                <a:srgbClr val="1B449C"/>
              </a:solidFill>
            </a:endParaRPr>
          </a:p>
          <a:p>
            <a:pPr algn="ctr"/>
            <a:endParaRPr lang="tr-TR" sz="1600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5588391" y="4592929"/>
            <a:ext cx="14678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1B449C"/>
                </a:solidFill>
              </a:rPr>
              <a:t>Laboratory </a:t>
            </a:r>
            <a:r>
              <a:rPr lang="en-US" sz="1600" b="1" dirty="0" smtClean="0">
                <a:solidFill>
                  <a:srgbClr val="1B449C"/>
                </a:solidFill>
              </a:rPr>
              <a:t>Services</a:t>
            </a:r>
            <a:endParaRPr lang="en-US" sz="1600" b="1" dirty="0">
              <a:solidFill>
                <a:srgbClr val="1B449C"/>
              </a:solidFill>
            </a:endParaRPr>
          </a:p>
          <a:p>
            <a:endParaRPr lang="tr-TR" dirty="0"/>
          </a:p>
        </p:txBody>
      </p:sp>
      <p:sp>
        <p:nvSpPr>
          <p:cNvPr id="15" name="Dikdörtgen 14"/>
          <p:cNvSpPr/>
          <p:nvPr/>
        </p:nvSpPr>
        <p:spPr>
          <a:xfrm>
            <a:off x="2245121" y="4556708"/>
            <a:ext cx="13339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1600" b="1" dirty="0">
                <a:solidFill>
                  <a:srgbClr val="1B449C"/>
                </a:solidFill>
              </a:rPr>
              <a:t>Project </a:t>
            </a:r>
            <a:endParaRPr lang="tr-TR" sz="1600" b="1" dirty="0" smtClean="0">
              <a:solidFill>
                <a:srgbClr val="1B449C"/>
              </a:solidFill>
            </a:endParaRPr>
          </a:p>
          <a:p>
            <a:pPr lvl="0" algn="ctr"/>
            <a:r>
              <a:rPr lang="tr-TR" sz="1600" b="1" dirty="0" smtClean="0">
                <a:solidFill>
                  <a:srgbClr val="1B449C"/>
                </a:solidFill>
              </a:rPr>
              <a:t>Development</a:t>
            </a:r>
            <a:endParaRPr lang="en-US" sz="1600" b="1" dirty="0">
              <a:solidFill>
                <a:srgbClr val="1B449C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3833175" y="4378511"/>
            <a:ext cx="1501117" cy="1076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 err="1">
                <a:solidFill>
                  <a:srgbClr val="1B449C"/>
                </a:solidFill>
              </a:rPr>
              <a:t>Intellectual</a:t>
            </a:r>
            <a:r>
              <a:rPr lang="tr-TR" sz="1600" b="1" dirty="0">
                <a:solidFill>
                  <a:srgbClr val="1B449C"/>
                </a:solidFill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 err="1">
                <a:solidFill>
                  <a:srgbClr val="1B449C"/>
                </a:solidFill>
              </a:rPr>
              <a:t>and</a:t>
            </a:r>
            <a:r>
              <a:rPr lang="tr-TR" sz="1600" b="1" dirty="0">
                <a:solidFill>
                  <a:srgbClr val="1B449C"/>
                </a:solidFill>
              </a:rPr>
              <a:t> </a:t>
            </a:r>
            <a:r>
              <a:rPr lang="tr-TR" sz="1600" b="1" dirty="0" err="1">
                <a:solidFill>
                  <a:srgbClr val="1B449C"/>
                </a:solidFill>
              </a:rPr>
              <a:t>Industrial</a:t>
            </a:r>
            <a:r>
              <a:rPr lang="tr-TR" sz="1600" b="1" dirty="0">
                <a:solidFill>
                  <a:srgbClr val="1B449C"/>
                </a:solidFill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 err="1">
                <a:solidFill>
                  <a:srgbClr val="1B449C"/>
                </a:solidFill>
              </a:rPr>
              <a:t>Property</a:t>
            </a:r>
            <a:r>
              <a:rPr lang="tr-TR" sz="1600" b="1" dirty="0">
                <a:solidFill>
                  <a:srgbClr val="1B449C"/>
                </a:solidFill>
              </a:rPr>
              <a:t> </a:t>
            </a:r>
            <a:r>
              <a:rPr lang="tr-TR" sz="1600" b="1" dirty="0" err="1">
                <a:solidFill>
                  <a:srgbClr val="1B449C"/>
                </a:solidFill>
              </a:rPr>
              <a:t>Rights</a:t>
            </a:r>
            <a:endParaRPr lang="tr-TR" sz="1600" b="1" dirty="0">
              <a:solidFill>
                <a:srgbClr val="1B44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3" y="2321773"/>
            <a:ext cx="4505334" cy="3005588"/>
          </a:xfrm>
          <a:prstGeom prst="rect">
            <a:avLst/>
          </a:prstGeom>
          <a:ln>
            <a:solidFill>
              <a:srgbClr val="1B449C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5E702F9-902D-48D5-90D3-BBBFD02098AC}" type="slidenum">
              <a:rPr lang="tr-TR" sz="1100" smtClean="0"/>
              <a:t>32</a:t>
            </a:fld>
            <a:endParaRPr lang="tr-TR" dirty="0"/>
          </a:p>
        </p:txBody>
      </p:sp>
      <p:pic>
        <p:nvPicPr>
          <p:cNvPr id="5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7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</a:t>
            </a:r>
            <a:r>
              <a:rPr lang="tr-TR" sz="36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</a:t>
            </a:r>
            <a:r>
              <a:rPr lang="tr-TR" sz="32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</a:t>
            </a:r>
            <a:r>
              <a:rPr lang="en-GB" sz="32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</a:t>
            </a:r>
            <a:r>
              <a:rPr lang="tr-TR" sz="32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GARAJ </a:t>
            </a:r>
            <a:r>
              <a:rPr lang="tr-TR" sz="32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Entrepreneurship</a:t>
            </a:r>
            <a:r>
              <a:rPr lang="tr-TR" sz="32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Center </a:t>
            </a:r>
            <a:endParaRPr lang="tr-TR" sz="32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353" y="996210"/>
            <a:ext cx="749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tr-TR" sz="2400" dirty="0" smtClean="0">
                <a:solidFill>
                  <a:srgbClr val="1B449C"/>
                </a:solidFill>
              </a:rPr>
              <a:t>TOBB ETÜ Garaj </a:t>
            </a:r>
            <a:r>
              <a:rPr lang="tr-TR" sz="2400" dirty="0" err="1" smtClean="0">
                <a:solidFill>
                  <a:srgbClr val="1B449C"/>
                </a:solidFill>
              </a:rPr>
              <a:t>was</a:t>
            </a:r>
            <a:r>
              <a:rPr lang="tr-TR" sz="2400" dirty="0" smtClean="0">
                <a:solidFill>
                  <a:srgbClr val="1B449C"/>
                </a:solidFill>
              </a:rPr>
              <a:t> e</a:t>
            </a:r>
            <a:r>
              <a:rPr lang="en-US" sz="2400" dirty="0" smtClean="0">
                <a:solidFill>
                  <a:srgbClr val="1B449C"/>
                </a:solidFill>
              </a:rPr>
              <a:t>stablished in</a:t>
            </a:r>
            <a:r>
              <a:rPr lang="tr-TR" sz="2400" dirty="0" smtClean="0">
                <a:solidFill>
                  <a:srgbClr val="1B449C"/>
                </a:solidFill>
              </a:rPr>
              <a:t> 2013</a:t>
            </a:r>
            <a:r>
              <a:rPr lang="en-US" sz="2400" dirty="0" smtClean="0">
                <a:solidFill>
                  <a:srgbClr val="1B449C"/>
                </a:solidFill>
              </a:rPr>
              <a:t> to </a:t>
            </a:r>
            <a:r>
              <a:rPr lang="tr-TR" sz="2400" dirty="0" err="1" smtClean="0">
                <a:solidFill>
                  <a:srgbClr val="1B449C"/>
                </a:solidFill>
              </a:rPr>
              <a:t>enhance</a:t>
            </a:r>
            <a:r>
              <a:rPr lang="tr-TR" sz="2400" dirty="0" smtClean="0">
                <a:solidFill>
                  <a:srgbClr val="1B449C"/>
                </a:solidFill>
              </a:rPr>
              <a:t> </a:t>
            </a:r>
            <a:r>
              <a:rPr lang="tr-TR" sz="2400" dirty="0" err="1" smtClean="0">
                <a:solidFill>
                  <a:srgbClr val="1B449C"/>
                </a:solidFill>
              </a:rPr>
              <a:t>the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 smtClean="0">
                <a:solidFill>
                  <a:srgbClr val="1B449C"/>
                </a:solidFill>
              </a:rPr>
              <a:t>entrepreneurship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ecosystem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en-US" sz="2400" dirty="0" smtClean="0">
                <a:solidFill>
                  <a:srgbClr val="1B449C"/>
                </a:solidFill>
              </a:rPr>
              <a:t>in Ankara</a:t>
            </a:r>
            <a:r>
              <a:rPr lang="tr-TR" sz="2400" dirty="0" smtClean="0">
                <a:solidFill>
                  <a:srgbClr val="1B449C"/>
                </a:solidFill>
              </a:rPr>
              <a:t>.</a:t>
            </a:r>
            <a:endParaRPr lang="en-US" sz="2400" dirty="0" smtClean="0">
              <a:solidFill>
                <a:srgbClr val="1B449C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26641545"/>
              </p:ext>
            </p:extLst>
          </p:nvPr>
        </p:nvGraphicFramePr>
        <p:xfrm>
          <a:off x="3637566" y="2182834"/>
          <a:ext cx="6277232" cy="4090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2" descr="mage result for tobb etu garaj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7" y="5912921"/>
            <a:ext cx="12680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 2"/>
          <p:cNvGrpSpPr/>
          <p:nvPr/>
        </p:nvGrpSpPr>
        <p:grpSpPr>
          <a:xfrm>
            <a:off x="2682020" y="5923644"/>
            <a:ext cx="2132595" cy="369332"/>
            <a:chOff x="5425931" y="6455021"/>
            <a:chExt cx="2132595" cy="369332"/>
          </a:xfrm>
        </p:grpSpPr>
        <p:sp>
          <p:nvSpPr>
            <p:cNvPr id="12" name="Rectangle 5"/>
            <p:cNvSpPr/>
            <p:nvPr/>
          </p:nvSpPr>
          <p:spPr>
            <a:xfrm>
              <a:off x="5677930" y="6455021"/>
              <a:ext cx="18805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1B449C"/>
                  </a:solidFill>
                </a:rPr>
                <a:t>etugaraj.org</a:t>
              </a:r>
            </a:p>
          </p:txBody>
        </p:sp>
        <p:pic>
          <p:nvPicPr>
            <p:cNvPr id="13" name="Resim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931" y="6492875"/>
              <a:ext cx="251999" cy="251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7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İçerik Yer Tutucus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415054"/>
              </p:ext>
            </p:extLst>
          </p:nvPr>
        </p:nvGraphicFramePr>
        <p:xfrm>
          <a:off x="4520309" y="1420009"/>
          <a:ext cx="4015750" cy="457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Life at TOBB ET</a:t>
            </a:r>
            <a:r>
              <a:rPr lang="en-GB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11" name="Slayt Numarası Yer Tutucusu 3"/>
          <p:cNvSpPr txBox="1">
            <a:spLocks/>
          </p:cNvSpPr>
          <p:nvPr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100" dirty="0" smtClean="0"/>
              <a:t>39</a:t>
            </a:r>
            <a:endParaRPr lang="tr-TR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pic>
        <p:nvPicPr>
          <p:cNvPr id="12" name="Resim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5"/>
          <a:stretch/>
        </p:blipFill>
        <p:spPr bwMode="auto">
          <a:xfrm>
            <a:off x="109139" y="981824"/>
            <a:ext cx="4038600" cy="2813867"/>
          </a:xfrm>
          <a:prstGeom prst="rect">
            <a:avLst/>
          </a:prstGeom>
          <a:noFill/>
          <a:ln w="28575">
            <a:solidFill>
              <a:srgbClr val="1B44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8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9" y="3882874"/>
            <a:ext cx="4039200" cy="2815200"/>
          </a:xfrm>
          <a:prstGeom prst="rect">
            <a:avLst/>
          </a:prstGeom>
          <a:ln w="28575">
            <a:solidFill>
              <a:srgbClr val="1B449C"/>
            </a:solidFill>
          </a:ln>
        </p:spPr>
      </p:pic>
    </p:spTree>
    <p:extLst>
      <p:ext uri="{BB962C8B-B14F-4D97-AF65-F5344CB8AC3E}">
        <p14:creationId xmlns:p14="http://schemas.microsoft.com/office/powerpoint/2010/main" val="3557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Autofit/>
          </a:bodyPr>
          <a:lstStyle/>
          <a:p>
            <a:pPr lvl="0"/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b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</a:t>
            </a:r>
            <a:r>
              <a:rPr lang="en-GB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GuestHouse</a:t>
            </a:r>
            <a:r>
              <a:rPr lang="tr-TR" sz="3600" dirty="0">
                <a:solidFill>
                  <a:srgbClr val="1B449C"/>
                </a:solidFill>
              </a:rPr>
              <a:t/>
            </a:r>
            <a:br>
              <a:rPr lang="tr-TR" sz="3600" dirty="0">
                <a:solidFill>
                  <a:srgbClr val="1B449C"/>
                </a:solidFill>
              </a:rPr>
            </a:br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</a:p>
        </p:txBody>
      </p:sp>
      <p:sp>
        <p:nvSpPr>
          <p:cNvPr id="11" name="Slayt Numarası Yer Tutucusu 3"/>
          <p:cNvSpPr txBox="1">
            <a:spLocks/>
          </p:cNvSpPr>
          <p:nvPr/>
        </p:nvSpPr>
        <p:spPr>
          <a:xfrm>
            <a:off x="7086600" y="64817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100" dirty="0" smtClean="0"/>
              <a:t>40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pic>
        <p:nvPicPr>
          <p:cNvPr id="13" name="Picture 2" descr="Image result for tobb etü konukevi 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" y="2596407"/>
            <a:ext cx="4511912" cy="3383934"/>
          </a:xfrm>
          <a:prstGeom prst="rect">
            <a:avLst/>
          </a:prstGeom>
          <a:noFill/>
          <a:ln w="19050">
            <a:solidFill>
              <a:srgbClr val="1B44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tobb etü konukevi f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62" y="2596407"/>
            <a:ext cx="4511912" cy="3383934"/>
          </a:xfrm>
          <a:prstGeom prst="rect">
            <a:avLst/>
          </a:prstGeom>
          <a:noFill/>
          <a:ln w="19050">
            <a:solidFill>
              <a:srgbClr val="1B44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Yuvarlatılmış Dikdörtgen 15"/>
          <p:cNvSpPr/>
          <p:nvPr/>
        </p:nvSpPr>
        <p:spPr>
          <a:xfrm>
            <a:off x="213360" y="1016563"/>
            <a:ext cx="7901940" cy="1447800"/>
          </a:xfrm>
          <a:prstGeom prst="roundRect">
            <a:avLst/>
          </a:prstGeom>
          <a:solidFill>
            <a:srgbClr val="1B4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3200" dirty="0" smtClean="0">
                <a:solidFill>
                  <a:schemeClr val="bg1"/>
                </a:solidFill>
              </a:rPr>
              <a:t>TOBB </a:t>
            </a:r>
            <a:r>
              <a:rPr lang="tr-TR" sz="3200" dirty="0">
                <a:solidFill>
                  <a:schemeClr val="bg1"/>
                </a:solidFill>
              </a:rPr>
              <a:t>ETÜ </a:t>
            </a:r>
            <a:r>
              <a:rPr lang="tr-TR" sz="3200" dirty="0" err="1">
                <a:solidFill>
                  <a:schemeClr val="bg1"/>
                </a:solidFill>
              </a:rPr>
              <a:t>Guest</a:t>
            </a:r>
            <a:r>
              <a:rPr lang="tr-TR" sz="3200" dirty="0">
                <a:solidFill>
                  <a:schemeClr val="bg1"/>
                </a:solidFill>
              </a:rPr>
              <a:t> House has a </a:t>
            </a:r>
            <a:r>
              <a:rPr lang="tr-TR" sz="3200" dirty="0" err="1">
                <a:solidFill>
                  <a:schemeClr val="bg1"/>
                </a:solidFill>
              </a:rPr>
              <a:t>capacity</a:t>
            </a:r>
            <a:r>
              <a:rPr lang="tr-TR" sz="3200" dirty="0">
                <a:solidFill>
                  <a:schemeClr val="bg1"/>
                </a:solidFill>
              </a:rPr>
              <a:t> of </a:t>
            </a:r>
            <a:r>
              <a:rPr lang="tr-TR" sz="3200" b="1" dirty="0">
                <a:solidFill>
                  <a:schemeClr val="bg1"/>
                </a:solidFill>
              </a:rPr>
              <a:t>1.428 </a:t>
            </a:r>
            <a:r>
              <a:rPr lang="tr-TR" sz="3200" dirty="0" err="1">
                <a:solidFill>
                  <a:schemeClr val="bg1"/>
                </a:solidFill>
              </a:rPr>
              <a:t>students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 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ETÜ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Student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Clubs</a:t>
            </a:r>
            <a:r>
              <a:rPr lang="tr-TR" sz="3600" b="1" dirty="0" smtClean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endParaRPr lang="tr-TR" sz="32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cxnSp>
        <p:nvCxnSpPr>
          <p:cNvPr id="11" name="Düz Bağlayıcı 10"/>
          <p:cNvCxnSpPr/>
          <p:nvPr/>
        </p:nvCxnSpPr>
        <p:spPr>
          <a:xfrm flipV="1">
            <a:off x="0" y="5402163"/>
            <a:ext cx="9144000" cy="103237"/>
          </a:xfrm>
          <a:prstGeom prst="line">
            <a:avLst/>
          </a:prstGeom>
          <a:ln w="76200">
            <a:solidFill>
              <a:srgbClr val="B220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5" y="2105911"/>
            <a:ext cx="3471165" cy="22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4044099" y="2110155"/>
            <a:ext cx="48032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 smtClean="0">
                <a:solidFill>
                  <a:srgbClr val="1B449C"/>
                </a:solidFill>
              </a:rPr>
              <a:t>The</a:t>
            </a:r>
            <a:r>
              <a:rPr lang="tr-TR" sz="2400" dirty="0" smtClean="0">
                <a:solidFill>
                  <a:srgbClr val="1B449C"/>
                </a:solidFill>
              </a:rPr>
              <a:t> f</a:t>
            </a:r>
            <a:r>
              <a:rPr lang="en-US" sz="2400" dirty="0" err="1" smtClean="0">
                <a:solidFill>
                  <a:srgbClr val="1B449C"/>
                </a:solidFill>
              </a:rPr>
              <a:t>irst</a:t>
            </a:r>
            <a:r>
              <a:rPr lang="en-US" sz="2400" dirty="0" smtClean="0">
                <a:solidFill>
                  <a:srgbClr val="1B449C"/>
                </a:solidFill>
              </a:rPr>
              <a:t> </a:t>
            </a:r>
            <a:r>
              <a:rPr lang="en-US" sz="2400" dirty="0">
                <a:solidFill>
                  <a:srgbClr val="1B449C"/>
                </a:solidFill>
              </a:rPr>
              <a:t>and only university social </a:t>
            </a:r>
            <a:r>
              <a:rPr lang="tr-TR" sz="2400" dirty="0">
                <a:solidFill>
                  <a:srgbClr val="1B449C"/>
                </a:solidFill>
              </a:rPr>
              <a:t>  </a:t>
            </a:r>
          </a:p>
          <a:p>
            <a:r>
              <a:rPr lang="en-US" sz="2400" dirty="0">
                <a:solidFill>
                  <a:srgbClr val="1B449C"/>
                </a:solidFill>
              </a:rPr>
              <a:t>network in Turkey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for</a:t>
            </a:r>
            <a:r>
              <a:rPr lang="tr-TR" sz="2400" dirty="0">
                <a:solidFill>
                  <a:srgbClr val="1B449C"/>
                </a:solidFill>
              </a:rPr>
              <a:t> TOBB ETÜ </a:t>
            </a:r>
            <a:r>
              <a:rPr lang="tr-TR" sz="2400" dirty="0" err="1">
                <a:solidFill>
                  <a:srgbClr val="1B449C"/>
                </a:solidFill>
              </a:rPr>
              <a:t>students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and</a:t>
            </a:r>
            <a:r>
              <a:rPr lang="tr-TR" sz="2400" dirty="0">
                <a:solidFill>
                  <a:srgbClr val="1B449C"/>
                </a:solidFill>
              </a:rPr>
              <a:t> </a:t>
            </a:r>
            <a:r>
              <a:rPr lang="tr-TR" sz="2400" dirty="0" err="1">
                <a:solidFill>
                  <a:srgbClr val="1B449C"/>
                </a:solidFill>
              </a:rPr>
              <a:t>graduates</a:t>
            </a:r>
            <a:r>
              <a:rPr lang="en-US" sz="2400" dirty="0">
                <a:solidFill>
                  <a:srgbClr val="1B449C"/>
                </a:solidFill>
              </a:rPr>
              <a:t>: </a:t>
            </a:r>
            <a:r>
              <a:rPr lang="en-US" sz="2400" b="1" dirty="0">
                <a:solidFill>
                  <a:srgbClr val="1B449C"/>
                </a:solidFill>
              </a:rPr>
              <a:t>ORTAM</a:t>
            </a:r>
            <a:endParaRPr lang="tr-TR" sz="2400" b="1" dirty="0">
              <a:solidFill>
                <a:srgbClr val="1B449C"/>
              </a:solidFill>
            </a:endParaRPr>
          </a:p>
          <a:p>
            <a:endParaRPr lang="tr-TR" sz="2400" b="1" dirty="0">
              <a:solidFill>
                <a:srgbClr val="1B449C"/>
              </a:solidFill>
            </a:endParaRPr>
          </a:p>
          <a:p>
            <a:r>
              <a:rPr lang="tr-TR" sz="2000" b="1" dirty="0" smtClean="0">
                <a:solidFill>
                  <a:srgbClr val="1B449C"/>
                </a:solidFill>
                <a:sym typeface="Wingdings" panose="05000000000000000000" pitchFamily="2" charset="2"/>
              </a:rPr>
              <a:t>            topluluk.etu.edu.tr</a:t>
            </a:r>
            <a:endParaRPr lang="tr-TR" sz="2000" b="1" dirty="0">
              <a:solidFill>
                <a:srgbClr val="1B449C"/>
              </a:solidFill>
            </a:endParaRPr>
          </a:p>
        </p:txBody>
      </p:sp>
      <p:pic>
        <p:nvPicPr>
          <p:cNvPr id="15" name="Resim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4" y="4862163"/>
            <a:ext cx="1258382" cy="1080000"/>
          </a:xfrm>
          <a:prstGeom prst="rect">
            <a:avLst/>
          </a:prstGeom>
          <a:ln>
            <a:solidFill>
              <a:srgbClr val="B22029"/>
            </a:solidFill>
          </a:ln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46" y="4862163"/>
            <a:ext cx="1153718" cy="1080000"/>
          </a:xfrm>
          <a:prstGeom prst="rect">
            <a:avLst/>
          </a:prstGeom>
          <a:ln>
            <a:solidFill>
              <a:srgbClr val="3055A5"/>
            </a:solidFill>
          </a:ln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13" y="4862163"/>
            <a:ext cx="1080000" cy="1080000"/>
          </a:xfrm>
          <a:prstGeom prst="rect">
            <a:avLst/>
          </a:prstGeom>
          <a:ln>
            <a:solidFill>
              <a:srgbClr val="F18A21"/>
            </a:solidFill>
          </a:ln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42" y="4862163"/>
            <a:ext cx="1080000" cy="1080000"/>
          </a:xfrm>
          <a:prstGeom prst="rect">
            <a:avLst/>
          </a:prstGeom>
          <a:ln>
            <a:solidFill>
              <a:srgbClr val="B22029"/>
            </a:solidFill>
          </a:ln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71" y="4862163"/>
            <a:ext cx="1080000" cy="1080000"/>
          </a:xfrm>
          <a:prstGeom prst="rect">
            <a:avLst/>
          </a:prstGeom>
          <a:ln>
            <a:solidFill>
              <a:srgbClr val="3055A5"/>
            </a:solidFill>
          </a:ln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34" y="4850876"/>
            <a:ext cx="1080000" cy="1080000"/>
          </a:xfrm>
          <a:prstGeom prst="rect">
            <a:avLst/>
          </a:prstGeom>
          <a:ln>
            <a:solidFill>
              <a:srgbClr val="F18A21"/>
            </a:solidFill>
          </a:ln>
        </p:spPr>
      </p:pic>
      <p:grpSp>
        <p:nvGrpSpPr>
          <p:cNvPr id="25" name="Grup 24"/>
          <p:cNvGrpSpPr/>
          <p:nvPr/>
        </p:nvGrpSpPr>
        <p:grpSpPr>
          <a:xfrm>
            <a:off x="376784" y="1129148"/>
            <a:ext cx="7072057" cy="794809"/>
            <a:chOff x="0" y="617"/>
            <a:chExt cx="6557104" cy="1111728"/>
          </a:xfrm>
        </p:grpSpPr>
        <p:sp>
          <p:nvSpPr>
            <p:cNvPr id="26" name="Yuvarlatılmış Dikdörtgen 25"/>
            <p:cNvSpPr/>
            <p:nvPr/>
          </p:nvSpPr>
          <p:spPr>
            <a:xfrm>
              <a:off x="0" y="617"/>
              <a:ext cx="3715617" cy="1111728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Yuvarlatılmış Dikdörtgen 4"/>
            <p:cNvSpPr txBox="1"/>
            <p:nvPr/>
          </p:nvSpPr>
          <p:spPr>
            <a:xfrm>
              <a:off x="10685" y="45144"/>
              <a:ext cx="6546419" cy="1003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dirty="0">
                  <a:solidFill>
                    <a:srgbClr val="1B449C"/>
                  </a:solidFill>
                  <a:latin typeface="+mj-lt"/>
                </a:rPr>
                <a:t># of </a:t>
              </a:r>
              <a:r>
                <a:rPr lang="tr-TR" sz="2400" b="1" dirty="0" err="1">
                  <a:solidFill>
                    <a:srgbClr val="1B449C"/>
                  </a:solidFill>
                  <a:latin typeface="+mj-lt"/>
                </a:rPr>
                <a:t>Student</a:t>
              </a:r>
              <a:r>
                <a:rPr lang="tr-TR" sz="2400" b="1" dirty="0">
                  <a:solidFill>
                    <a:srgbClr val="1B449C"/>
                  </a:solidFill>
                  <a:latin typeface="+mj-lt"/>
                </a:rPr>
                <a:t> </a:t>
              </a:r>
              <a:r>
                <a:rPr lang="tr-TR" sz="2400" b="1" dirty="0" err="1">
                  <a:solidFill>
                    <a:srgbClr val="1B449C"/>
                  </a:solidFill>
                  <a:latin typeface="+mj-lt"/>
                </a:rPr>
                <a:t>Societies</a:t>
              </a:r>
              <a:r>
                <a:rPr lang="tr-TR" sz="2400" b="1" kern="1200" dirty="0">
                  <a:solidFill>
                    <a:srgbClr val="1B449C"/>
                  </a:solidFill>
                  <a:latin typeface="+mj-lt"/>
                </a:rPr>
                <a:t>: </a:t>
              </a:r>
              <a:r>
                <a:rPr lang="tr-TR" sz="3200" b="1" dirty="0" smtClean="0">
                  <a:solidFill>
                    <a:srgbClr val="1B449C"/>
                  </a:solidFill>
                  <a:latin typeface="+mj-lt"/>
                </a:rPr>
                <a:t>~ </a:t>
              </a:r>
              <a:r>
                <a:rPr lang="tr-TR" sz="3200" b="1" dirty="0">
                  <a:solidFill>
                    <a:srgbClr val="1B449C"/>
                  </a:solidFill>
                  <a:latin typeface="+mj-lt"/>
                </a:rPr>
                <a:t>8</a:t>
              </a:r>
              <a:r>
                <a:rPr lang="tr-TR" sz="3200" b="1" kern="1200" dirty="0" smtClean="0">
                  <a:solidFill>
                    <a:srgbClr val="1B449C"/>
                  </a:solidFill>
                  <a:latin typeface="+mj-lt"/>
                </a:rPr>
                <a:t>0</a:t>
              </a:r>
              <a:endParaRPr lang="tr-TR" sz="3200" b="1" kern="1200" dirty="0">
                <a:solidFill>
                  <a:srgbClr val="1B449C"/>
                </a:solidFill>
                <a:latin typeface="+mj-lt"/>
              </a:endParaRPr>
            </a:p>
          </p:txBody>
        </p:sp>
      </p:grpSp>
      <p:sp>
        <p:nvSpPr>
          <p:cNvPr id="17" name="Slayt Numarası Yer Tutucusu 3"/>
          <p:cNvSpPr txBox="1">
            <a:spLocks/>
          </p:cNvSpPr>
          <p:nvPr/>
        </p:nvSpPr>
        <p:spPr>
          <a:xfrm>
            <a:off x="7086600" y="64821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100" dirty="0" smtClean="0"/>
              <a:t>41</a:t>
            </a:r>
            <a:endParaRPr lang="tr-TR" dirty="0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69" y="3454399"/>
            <a:ext cx="468565" cy="44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A person sitting on a couch&#10;&#10;Description generated with very high confidence">
            <a:extLst>
              <a:ext uri="{FF2B5EF4-FFF2-40B4-BE49-F238E27FC236}">
                <a16:creationId xmlns:a16="http://schemas.microsoft.com/office/drawing/2014/main" id="{E5A5E8E4-8E1B-48EA-A09A-6DF19700E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4" r="16736" b="2"/>
          <a:stretch/>
        </p:blipFill>
        <p:spPr>
          <a:xfrm>
            <a:off x="3954658" y="1722439"/>
            <a:ext cx="1931635" cy="279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702F9-902D-48D5-90D3-BBBFD02098AC}" type="slidenum">
              <a:rPr lang="tr-TR" smtClean="0"/>
              <a:t>36</a:t>
            </a:fld>
            <a:endParaRPr lang="tr-TR"/>
          </a:p>
        </p:txBody>
      </p:sp>
      <p:pic>
        <p:nvPicPr>
          <p:cNvPr id="5" name="İçerik Yer Tutucusu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02" y="212781"/>
            <a:ext cx="1030232" cy="1030232"/>
          </a:xfrm>
          <a:prstGeom prst="rect">
            <a:avLst/>
          </a:prstGeom>
        </p:spPr>
      </p:pic>
      <p:sp>
        <p:nvSpPr>
          <p:cNvPr id="8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ETÜ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Alumni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98206" y="1002397"/>
            <a:ext cx="7285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are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in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constant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contact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with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our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Alumni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and</a:t>
            </a:r>
            <a:r>
              <a:rPr lang="tr-TR" altLang="tr-TR" sz="2000" dirty="0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proud</a:t>
            </a:r>
            <a:r>
              <a:rPr lang="tr-TR" altLang="tr-TR" sz="2000" dirty="0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to</a:t>
            </a:r>
            <a:r>
              <a:rPr lang="tr-TR" altLang="tr-TR" sz="2000" dirty="0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have</a:t>
            </a:r>
            <a:r>
              <a:rPr lang="tr-TR" altLang="tr-TR" sz="2000" dirty="0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a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regularly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updated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and</a:t>
            </a:r>
            <a:r>
              <a:rPr lang="tr-TR" altLang="tr-TR" sz="2000" dirty="0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growing</a:t>
            </a:r>
            <a:r>
              <a:rPr lang="tr-TR" altLang="tr-TR" sz="2000" dirty="0" smtClean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alumni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 network </a:t>
            </a:r>
            <a:r>
              <a:rPr lang="tr-TR" altLang="tr-TR" sz="2000" dirty="0" err="1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worldwide</a:t>
            </a:r>
            <a:r>
              <a:rPr lang="tr-TR" altLang="tr-TR" sz="2000" dirty="0">
                <a:solidFill>
                  <a:srgbClr val="1B449C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4" descr="https://www.etu.edu.tr/files/editor_images/Mehmet_Kayaalp.jpeg">
            <a:extLst>
              <a:ext uri="{FF2B5EF4-FFF2-40B4-BE49-F238E27FC236}">
                <a16:creationId xmlns:a16="http://schemas.microsoft.com/office/drawing/2014/main" id="{5DAC27D6-1F3F-4E26-88D8-F81453245B2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40"/>
            <a:ext cx="3960000" cy="244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etu.edu.tr/files/editor_images/meltemozsoy.JPG">
            <a:extLst>
              <a:ext uri="{FF2B5EF4-FFF2-40B4-BE49-F238E27FC236}">
                <a16:creationId xmlns:a16="http://schemas.microsoft.com/office/drawing/2014/main" id="{78484CF9-84CD-40AA-940E-9F863D99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94" y="1723561"/>
            <a:ext cx="3257706" cy="2443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www.etu.edu.tr/files/editor_images/cansukaynak3.jpg">
            <a:extLst>
              <a:ext uri="{FF2B5EF4-FFF2-40B4-BE49-F238E27FC236}">
                <a16:creationId xmlns:a16="http://schemas.microsoft.com/office/drawing/2014/main" id="{C32058B3-1704-488F-A36A-1C01353A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6530"/>
            <a:ext cx="3588628" cy="2691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www.etu.edu.tr/files/editor_images/utku%20g%C3%BCleviz.jpg">
            <a:extLst>
              <a:ext uri="{FF2B5EF4-FFF2-40B4-BE49-F238E27FC236}">
                <a16:creationId xmlns:a16="http://schemas.microsoft.com/office/drawing/2014/main" id="{08D78961-0034-48D6-A92E-A9E8A4CC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09" y="4166839"/>
            <a:ext cx="2236092" cy="2691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ayt Numarası Yer Tutucusu 3"/>
          <p:cNvSpPr txBox="1">
            <a:spLocks/>
          </p:cNvSpPr>
          <p:nvPr/>
        </p:nvSpPr>
        <p:spPr>
          <a:xfrm>
            <a:off x="7086600" y="65611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100" dirty="0" smtClean="0">
                <a:solidFill>
                  <a:schemeClr val="bg1"/>
                </a:solidFill>
              </a:rPr>
              <a:t>42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2" name="Picture 8" descr="https://www.etu.edu.tr/files/editor_images/iremnizamoglu.jpg">
            <a:extLst>
              <a:ext uri="{FF2B5EF4-FFF2-40B4-BE49-F238E27FC236}">
                <a16:creationId xmlns:a16="http://schemas.microsoft.com/office/drawing/2014/main" id="{717CBA4B-9A3E-460F-8907-EBD2F57D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63" y="4166530"/>
            <a:ext cx="3588626" cy="2691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5E702F9-902D-48D5-90D3-BBBFD02098AC}" type="slidenum">
              <a:rPr lang="tr-TR" smtClean="0">
                <a:latin typeface="Gotham Narrow Book" pitchFamily="50" charset="0"/>
              </a:rPr>
              <a:t>37</a:t>
            </a:fld>
            <a:endParaRPr lang="tr-TR" dirty="0">
              <a:latin typeface="Gotham Narrow Book" pitchFamily="50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755"/>
            <a:ext cx="9144000" cy="2330245"/>
          </a:xfrm>
          <a:prstGeom prst="rect">
            <a:avLst/>
          </a:prstGeom>
        </p:spPr>
      </p:pic>
      <p:sp>
        <p:nvSpPr>
          <p:cNvPr id="4" name="Unvan 3">
            <a:extLst>
              <a:ext uri="{FF2B5EF4-FFF2-40B4-BE49-F238E27FC236}">
                <a16:creationId xmlns:a16="http://schemas.microsoft.com/office/drawing/2014/main" id="{983D85DC-8BAC-4998-A7D8-0FCC64643609}"/>
              </a:ext>
            </a:extLst>
          </p:cNvPr>
          <p:cNvSpPr txBox="1">
            <a:spLocks/>
          </p:cNvSpPr>
          <p:nvPr/>
        </p:nvSpPr>
        <p:spPr>
          <a:xfrm>
            <a:off x="791999" y="1996607"/>
            <a:ext cx="7560000" cy="1440000"/>
          </a:xfrm>
          <a:prstGeom prst="rect">
            <a:avLst/>
          </a:prstGeom>
        </p:spPr>
        <p:txBody>
          <a:bodyPr tIns="72000" bIns="7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University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of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Economics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and</a:t>
            </a:r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Technology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62DAC9D-F10C-4896-9D7C-20854E67B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99" y="525245"/>
            <a:ext cx="1472400" cy="1471362"/>
          </a:xfrm>
          <a:prstGeom prst="rect">
            <a:avLst/>
          </a:prstGeom>
        </p:spPr>
      </p:pic>
      <p:grpSp>
        <p:nvGrpSpPr>
          <p:cNvPr id="13" name="Grup 12"/>
          <p:cNvGrpSpPr/>
          <p:nvPr/>
        </p:nvGrpSpPr>
        <p:grpSpPr>
          <a:xfrm>
            <a:off x="716177" y="4228551"/>
            <a:ext cx="1380099" cy="584775"/>
            <a:chOff x="821853" y="3993142"/>
            <a:chExt cx="1642127" cy="874425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3" y="3993142"/>
              <a:ext cx="432973" cy="538314"/>
            </a:xfrm>
            <a:prstGeom prst="rect">
              <a:avLst/>
            </a:prstGeom>
          </p:spPr>
        </p:pic>
        <p:sp>
          <p:nvSpPr>
            <p:cNvPr id="7" name="Metin kutusu 6"/>
            <p:cNvSpPr txBox="1"/>
            <p:nvPr/>
          </p:nvSpPr>
          <p:spPr>
            <a:xfrm>
              <a:off x="1238684" y="3993142"/>
              <a:ext cx="1225296" cy="87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err="1">
                  <a:solidFill>
                    <a:srgbClr val="1B449C"/>
                  </a:solidFill>
                </a:rPr>
                <a:t>tobbetum</a:t>
              </a:r>
              <a:r>
                <a:rPr lang="tr-TR" sz="1600" dirty="0">
                  <a:solidFill>
                    <a:srgbClr val="1B449C"/>
                  </a:solidFill>
                </a:rPr>
                <a:t> 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2611647" y="4072686"/>
            <a:ext cx="1710891" cy="544398"/>
            <a:chOff x="2521854" y="3877042"/>
            <a:chExt cx="1710891" cy="544398"/>
          </a:xfrm>
        </p:grpSpPr>
        <p:pic>
          <p:nvPicPr>
            <p:cNvPr id="8" name="Picture 2" descr="Image result for social media icons separat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854" y="3877042"/>
              <a:ext cx="544398" cy="54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etin kutusu 8"/>
            <p:cNvSpPr txBox="1"/>
            <p:nvPr/>
          </p:nvSpPr>
          <p:spPr>
            <a:xfrm>
              <a:off x="3007449" y="3985505"/>
              <a:ext cx="1225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err="1">
                  <a:solidFill>
                    <a:srgbClr val="1B449C"/>
                  </a:solidFill>
                </a:rPr>
                <a:t>tobbetum</a:t>
              </a:r>
              <a:r>
                <a:rPr lang="tr-TR" sz="1600" dirty="0">
                  <a:solidFill>
                    <a:srgbClr val="1B449C"/>
                  </a:solidFill>
                </a:rPr>
                <a:t> 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4695565" y="4172639"/>
            <a:ext cx="1593524" cy="591189"/>
            <a:chOff x="4856864" y="3930512"/>
            <a:chExt cx="1673152" cy="889926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864" y="3930512"/>
              <a:ext cx="343032" cy="492842"/>
            </a:xfrm>
            <a:prstGeom prst="rect">
              <a:avLst/>
            </a:prstGeom>
          </p:spPr>
        </p:pic>
        <p:sp>
          <p:nvSpPr>
            <p:cNvPr id="11" name="Metin kutusu 10"/>
            <p:cNvSpPr txBox="1"/>
            <p:nvPr/>
          </p:nvSpPr>
          <p:spPr>
            <a:xfrm>
              <a:off x="5304720" y="3940167"/>
              <a:ext cx="1225296" cy="880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err="1">
                  <a:solidFill>
                    <a:srgbClr val="1B449C"/>
                  </a:solidFill>
                </a:rPr>
                <a:t>tobbetum</a:t>
              </a:r>
              <a:r>
                <a:rPr lang="tr-TR" sz="1600" dirty="0">
                  <a:solidFill>
                    <a:srgbClr val="1B449C"/>
                  </a:solidFill>
                </a:rPr>
                <a:t> </a:t>
              </a: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6917741" y="4172639"/>
            <a:ext cx="1597609" cy="360000"/>
            <a:chOff x="6917485" y="4190038"/>
            <a:chExt cx="1597609" cy="360000"/>
          </a:xfrm>
        </p:grpSpPr>
        <p:pic>
          <p:nvPicPr>
            <p:cNvPr id="1026" name="Picture 2" descr="linkedin ikon ile ilgili gÃ¶rsel sonuc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485" y="4190038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Metin kutusu 13"/>
            <p:cNvSpPr txBox="1"/>
            <p:nvPr/>
          </p:nvSpPr>
          <p:spPr>
            <a:xfrm>
              <a:off x="7289798" y="4211484"/>
              <a:ext cx="1225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>
                  <a:solidFill>
                    <a:srgbClr val="1B449C"/>
                  </a:solidFill>
                </a:rPr>
                <a:t>TOBB ETÜ </a:t>
              </a: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3571003" y="3411079"/>
            <a:ext cx="3102207" cy="410833"/>
            <a:chOff x="2638877" y="3378905"/>
            <a:chExt cx="3102207" cy="410833"/>
          </a:xfrm>
        </p:grpSpPr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877" y="3378905"/>
              <a:ext cx="360000" cy="360000"/>
            </a:xfrm>
            <a:prstGeom prst="rect">
              <a:avLst/>
            </a:prstGeom>
          </p:spPr>
        </p:pic>
        <p:sp>
          <p:nvSpPr>
            <p:cNvPr id="19" name="Metin kutusu 18"/>
            <p:cNvSpPr txBox="1"/>
            <p:nvPr/>
          </p:nvSpPr>
          <p:spPr>
            <a:xfrm>
              <a:off x="2921586" y="3389628"/>
              <a:ext cx="2819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 smtClean="0">
                  <a:solidFill>
                    <a:srgbClr val="1B449C"/>
                  </a:solidFill>
                </a:rPr>
                <a:t>www.etu.edu.tr</a:t>
              </a:r>
              <a:endParaRPr lang="tr-TR" sz="2000" b="1" dirty="0">
                <a:solidFill>
                  <a:srgbClr val="1B449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8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00" y="202771"/>
            <a:ext cx="1123584" cy="1122792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6457950" y="6290362"/>
            <a:ext cx="2057400" cy="365125"/>
          </a:xfrm>
        </p:spPr>
        <p:txBody>
          <a:bodyPr/>
          <a:lstStyle/>
          <a:p>
            <a:fld id="{15E702F9-902D-48D5-90D3-BBBFD02098AC}" type="slidenum">
              <a:rPr lang="tr-TR" smtClean="0">
                <a:latin typeface="+mj-lt"/>
              </a:rPr>
              <a:t>4</a:t>
            </a:fld>
            <a:endParaRPr lang="tr-TR">
              <a:latin typeface="+mj-lt"/>
            </a:endParaRPr>
          </a:p>
        </p:txBody>
      </p:sp>
      <p:graphicFrame>
        <p:nvGraphicFramePr>
          <p:cNvPr id="15" name="Diyagram 14"/>
          <p:cNvGraphicFramePr/>
          <p:nvPr>
            <p:extLst>
              <p:ext uri="{D42A27DB-BD31-4B8C-83A1-F6EECF244321}">
                <p14:modId xmlns:p14="http://schemas.microsoft.com/office/powerpoint/2010/main" val="3741736793"/>
              </p:ext>
            </p:extLst>
          </p:nvPr>
        </p:nvGraphicFramePr>
        <p:xfrm>
          <a:off x="-1663494" y="1197034"/>
          <a:ext cx="7074710" cy="5489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Grup 1"/>
          <p:cNvGrpSpPr/>
          <p:nvPr/>
        </p:nvGrpSpPr>
        <p:grpSpPr>
          <a:xfrm>
            <a:off x="4032250" y="1558024"/>
            <a:ext cx="5235041" cy="5233987"/>
            <a:chOff x="4165600" y="1259574"/>
            <a:chExt cx="5180027" cy="5532437"/>
          </a:xfrm>
        </p:grpSpPr>
        <p:sp>
          <p:nvSpPr>
            <p:cNvPr id="6" name="Yuvarlatılmış Çapraz Köşeli Dikdörtgen 5"/>
            <p:cNvSpPr/>
            <p:nvPr/>
          </p:nvSpPr>
          <p:spPr>
            <a:xfrm>
              <a:off x="4165600" y="1259574"/>
              <a:ext cx="4831834" cy="5532437"/>
            </a:xfrm>
            <a:prstGeom prst="round2DiagRect">
              <a:avLst>
                <a:gd name="adj1" fmla="val 16667"/>
                <a:gd name="adj2" fmla="val 11109"/>
              </a:avLst>
            </a:prstGeom>
            <a:solidFill>
              <a:srgbClr val="1B449C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u="sng" dirty="0" err="1">
                  <a:latin typeface="+mj-lt"/>
                </a:rPr>
                <a:t>Faculties</a:t>
              </a:r>
              <a:r>
                <a:rPr lang="tr-TR" b="1" u="sng" dirty="0">
                  <a:latin typeface="+mj-lt"/>
                </a:rPr>
                <a:t> </a:t>
              </a:r>
              <a:r>
                <a:rPr lang="tr-TR" b="1" u="sng" dirty="0" err="1">
                  <a:latin typeface="+mj-lt"/>
                </a:rPr>
                <a:t>and</a:t>
              </a:r>
              <a:r>
                <a:rPr lang="tr-TR" b="1" u="sng" dirty="0">
                  <a:latin typeface="+mj-lt"/>
                </a:rPr>
                <a:t> </a:t>
              </a:r>
              <a:r>
                <a:rPr lang="tr-TR" b="1" u="sng" dirty="0" err="1">
                  <a:latin typeface="+mj-lt"/>
                </a:rPr>
                <a:t>Student</a:t>
              </a:r>
              <a:r>
                <a:rPr lang="tr-TR" b="1" u="sng" dirty="0">
                  <a:latin typeface="+mj-lt"/>
                </a:rPr>
                <a:t>  #</a:t>
              </a:r>
            </a:p>
            <a:p>
              <a:pPr algn="ctr">
                <a:defRPr/>
              </a:pPr>
              <a:r>
                <a:rPr lang="tr-TR" sz="1600" dirty="0" err="1"/>
                <a:t>Faculty</a:t>
              </a:r>
              <a:r>
                <a:rPr lang="tr-TR" sz="1600" dirty="0"/>
                <a:t> of </a:t>
              </a:r>
              <a:r>
                <a:rPr lang="tr-TR" sz="1600" dirty="0" err="1"/>
                <a:t>Engineering</a:t>
              </a:r>
              <a:r>
                <a:rPr lang="tr-TR" sz="1600" dirty="0"/>
                <a:t>: </a:t>
              </a:r>
              <a:r>
                <a:rPr lang="tr-TR" b="1" dirty="0" smtClean="0"/>
                <a:t>1.826</a:t>
              </a:r>
              <a:endParaRPr lang="tr-TR" b="1" dirty="0"/>
            </a:p>
            <a:p>
              <a:pPr algn="ctr">
                <a:defRPr/>
              </a:pPr>
              <a:r>
                <a:rPr lang="tr-TR" sz="1600" dirty="0" err="1" smtClean="0"/>
                <a:t>Faculty</a:t>
              </a:r>
              <a:r>
                <a:rPr lang="tr-TR" sz="1600" dirty="0" smtClean="0"/>
                <a:t> </a:t>
              </a:r>
              <a:r>
                <a:rPr lang="tr-TR" sz="1600" dirty="0"/>
                <a:t>of </a:t>
              </a:r>
              <a:r>
                <a:rPr lang="tr-TR" sz="1600" dirty="0" err="1"/>
                <a:t>Econ</a:t>
              </a:r>
              <a:r>
                <a:rPr lang="tr-TR" sz="1600" dirty="0"/>
                <a:t>. </a:t>
              </a:r>
              <a:r>
                <a:rPr lang="tr-TR" sz="1600" dirty="0" err="1"/>
                <a:t>and</a:t>
              </a:r>
              <a:r>
                <a:rPr lang="tr-TR" sz="1600" dirty="0"/>
                <a:t> </a:t>
              </a:r>
              <a:r>
                <a:rPr lang="tr-TR" sz="1600" dirty="0" err="1"/>
                <a:t>Administ</a:t>
              </a:r>
              <a:r>
                <a:rPr lang="tr-TR" sz="1600" dirty="0"/>
                <a:t>. </a:t>
              </a:r>
              <a:r>
                <a:rPr lang="tr-TR" sz="1600" dirty="0" err="1"/>
                <a:t>Sciences</a:t>
              </a:r>
              <a:r>
                <a:rPr lang="tr-TR" sz="1600" dirty="0"/>
                <a:t>: </a:t>
              </a:r>
              <a:r>
                <a:rPr lang="tr-TR" b="1" dirty="0" smtClean="0"/>
                <a:t>534</a:t>
              </a:r>
              <a:r>
                <a:rPr lang="tr-TR" sz="1600" dirty="0" smtClean="0"/>
                <a:t> </a:t>
              </a:r>
              <a:endParaRPr lang="tr-TR" sz="1600" dirty="0"/>
            </a:p>
            <a:p>
              <a:pPr algn="ctr">
                <a:defRPr/>
              </a:pPr>
              <a:r>
                <a:rPr lang="tr-TR" sz="1600" dirty="0" err="1"/>
                <a:t>Faculty</a:t>
              </a:r>
              <a:r>
                <a:rPr lang="tr-TR" sz="1600" dirty="0"/>
                <a:t> of Architecture </a:t>
              </a:r>
              <a:r>
                <a:rPr lang="tr-TR" sz="1600" dirty="0" err="1"/>
                <a:t>and</a:t>
              </a:r>
              <a:r>
                <a:rPr lang="tr-TR" sz="1600" dirty="0"/>
                <a:t> Design: </a:t>
              </a:r>
              <a:r>
                <a:rPr lang="tr-TR" b="1" dirty="0" smtClean="0"/>
                <a:t>733</a:t>
              </a:r>
            </a:p>
            <a:p>
              <a:pPr algn="ctr">
                <a:defRPr/>
              </a:pPr>
              <a:r>
                <a:rPr lang="tr-TR" sz="1600" dirty="0" err="1" smtClean="0"/>
                <a:t>Faculty</a:t>
              </a:r>
              <a:r>
                <a:rPr lang="tr-TR" sz="1600" dirty="0" smtClean="0"/>
                <a:t> </a:t>
              </a:r>
              <a:r>
                <a:rPr lang="tr-TR" sz="1600" dirty="0"/>
                <a:t>of </a:t>
              </a:r>
              <a:r>
                <a:rPr lang="tr-TR" sz="1600" dirty="0" err="1"/>
                <a:t>Science</a:t>
              </a:r>
              <a:r>
                <a:rPr lang="tr-TR" sz="1600" dirty="0"/>
                <a:t> </a:t>
              </a:r>
              <a:r>
                <a:rPr lang="tr-TR" sz="1600" dirty="0" err="1"/>
                <a:t>and</a:t>
              </a:r>
              <a:r>
                <a:rPr lang="tr-TR" sz="1600" dirty="0"/>
                <a:t> </a:t>
              </a:r>
              <a:r>
                <a:rPr lang="tr-TR" sz="1600" dirty="0" err="1"/>
                <a:t>Literature</a:t>
              </a:r>
              <a:r>
                <a:rPr lang="tr-TR" sz="1600" dirty="0"/>
                <a:t>: </a:t>
              </a:r>
              <a:r>
                <a:rPr lang="tr-TR" b="1" dirty="0" smtClean="0"/>
                <a:t>361</a:t>
              </a:r>
              <a:endParaRPr lang="tr-TR" b="1" dirty="0"/>
            </a:p>
            <a:p>
              <a:pPr algn="ctr">
                <a:defRPr/>
              </a:pPr>
              <a:r>
                <a:rPr lang="tr-TR" sz="1600" dirty="0" err="1"/>
                <a:t>Faculty</a:t>
              </a:r>
              <a:r>
                <a:rPr lang="tr-TR" sz="1600" dirty="0"/>
                <a:t> of </a:t>
              </a:r>
              <a:r>
                <a:rPr lang="tr-TR" sz="1600" dirty="0" err="1"/>
                <a:t>Law</a:t>
              </a:r>
              <a:r>
                <a:rPr lang="tr-TR" sz="1600" dirty="0"/>
                <a:t>: </a:t>
              </a:r>
              <a:r>
                <a:rPr lang="tr-TR" b="1" dirty="0" smtClean="0"/>
                <a:t>413</a:t>
              </a:r>
              <a:endParaRPr lang="tr-TR" b="1" dirty="0"/>
            </a:p>
            <a:p>
              <a:pPr algn="ctr">
                <a:defRPr/>
              </a:pPr>
              <a:r>
                <a:rPr lang="tr-TR" sz="1600" dirty="0" err="1"/>
                <a:t>Faculty</a:t>
              </a:r>
              <a:r>
                <a:rPr lang="tr-TR" sz="1600" dirty="0"/>
                <a:t> of </a:t>
              </a:r>
              <a:r>
                <a:rPr lang="tr-TR" sz="1600" dirty="0" err="1"/>
                <a:t>Medicine</a:t>
              </a:r>
              <a:r>
                <a:rPr lang="tr-TR" sz="1600" dirty="0"/>
                <a:t>: </a:t>
              </a:r>
              <a:r>
                <a:rPr lang="tr-TR" b="1" dirty="0" smtClean="0"/>
                <a:t>262</a:t>
              </a:r>
              <a:endParaRPr lang="tr-TR" b="1" dirty="0"/>
            </a:p>
            <a:p>
              <a:pPr algn="ctr">
                <a:defRPr/>
              </a:pPr>
              <a:r>
                <a:rPr lang="tr-TR" sz="4000" dirty="0">
                  <a:solidFill>
                    <a:srgbClr val="FFC000"/>
                  </a:solidFill>
                  <a:latin typeface="+mj-lt"/>
                </a:rPr>
                <a:t>+</a:t>
              </a:r>
            </a:p>
            <a:p>
              <a:pPr algn="ctr">
                <a:defRPr/>
              </a:pPr>
              <a:r>
                <a:rPr lang="tr-TR" sz="1600" dirty="0" err="1"/>
                <a:t>Department</a:t>
              </a:r>
              <a:r>
                <a:rPr lang="tr-TR" sz="1600" dirty="0"/>
                <a:t> of </a:t>
              </a:r>
              <a:r>
                <a:rPr lang="tr-TR" sz="1600" dirty="0" err="1"/>
                <a:t>Foreign</a:t>
              </a:r>
              <a:r>
                <a:rPr lang="tr-TR" sz="1600" dirty="0"/>
                <a:t> </a:t>
              </a:r>
              <a:r>
                <a:rPr lang="tr-TR" sz="1600" dirty="0" err="1"/>
                <a:t>Languages</a:t>
              </a:r>
              <a:r>
                <a:rPr lang="tr-TR" sz="1600" dirty="0"/>
                <a:t>: </a:t>
              </a:r>
              <a:r>
                <a:rPr lang="tr-TR" b="1" dirty="0" smtClean="0"/>
                <a:t>1.021</a:t>
              </a:r>
              <a:endParaRPr lang="tr-TR" b="1" dirty="0"/>
            </a:p>
            <a:p>
              <a:pPr algn="ctr">
                <a:defRPr/>
              </a:pPr>
              <a:endParaRPr lang="tr-TR" dirty="0">
                <a:latin typeface="+mj-lt"/>
              </a:endParaRPr>
            </a:p>
            <a:p>
              <a:pPr algn="ctr">
                <a:defRPr/>
              </a:pPr>
              <a:r>
                <a:rPr lang="tr-TR" b="1" u="sng" dirty="0" err="1">
                  <a:latin typeface="+mj-lt"/>
                </a:rPr>
                <a:t>Institutes</a:t>
              </a:r>
              <a:r>
                <a:rPr lang="tr-TR" b="1" u="sng" dirty="0">
                  <a:latin typeface="+mj-lt"/>
                </a:rPr>
                <a:t> </a:t>
              </a:r>
              <a:r>
                <a:rPr lang="tr-TR" b="1" u="sng" dirty="0" err="1">
                  <a:latin typeface="+mj-lt"/>
                </a:rPr>
                <a:t>and</a:t>
              </a:r>
              <a:r>
                <a:rPr lang="tr-TR" b="1" u="sng" dirty="0">
                  <a:latin typeface="+mj-lt"/>
                </a:rPr>
                <a:t> </a:t>
              </a:r>
              <a:r>
                <a:rPr lang="tr-TR" b="1" u="sng" dirty="0" err="1">
                  <a:latin typeface="+mj-lt"/>
                </a:rPr>
                <a:t>Student</a:t>
              </a:r>
              <a:r>
                <a:rPr lang="tr-TR" b="1" u="sng" dirty="0">
                  <a:latin typeface="+mj-lt"/>
                </a:rPr>
                <a:t> #</a:t>
              </a:r>
            </a:p>
            <a:p>
              <a:pPr algn="ctr">
                <a:defRPr/>
              </a:pPr>
              <a:endParaRPr lang="tr-TR" dirty="0">
                <a:latin typeface="+mj-lt"/>
              </a:endParaRPr>
            </a:p>
            <a:p>
              <a:pPr algn="ctr">
                <a:defRPr/>
              </a:pPr>
              <a:r>
                <a:rPr lang="tr-TR" dirty="0">
                  <a:latin typeface="+mj-lt"/>
                </a:rPr>
                <a:t>                        </a:t>
              </a:r>
            </a:p>
            <a:p>
              <a:pPr algn="ctr">
                <a:defRPr/>
              </a:pPr>
              <a:endParaRPr lang="tr-TR" dirty="0">
                <a:latin typeface="+mj-lt"/>
              </a:endParaRPr>
            </a:p>
            <a:p>
              <a:pPr algn="ctr">
                <a:defRPr/>
              </a:pPr>
              <a:endParaRPr lang="tr-TR" dirty="0">
                <a:latin typeface="+mj-lt"/>
              </a:endParaRPr>
            </a:p>
            <a:p>
              <a:pPr algn="ctr">
                <a:defRPr/>
              </a:pPr>
              <a:endParaRPr lang="tr-TR" dirty="0">
                <a:latin typeface="+mj-lt"/>
              </a:endParaRPr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4471068" y="5034712"/>
              <a:ext cx="2631444" cy="357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err="1" smtClean="0">
                  <a:solidFill>
                    <a:schemeClr val="bg1"/>
                  </a:solidFill>
                  <a:latin typeface="+mj-lt"/>
                </a:rPr>
                <a:t>Doctorate</a:t>
              </a:r>
              <a:r>
                <a:rPr lang="tr-TR" sz="1600" dirty="0" smtClean="0">
                  <a:solidFill>
                    <a:schemeClr val="bg1"/>
                  </a:solidFill>
                  <a:latin typeface="+mj-lt"/>
                </a:rPr>
                <a:t> (11 </a:t>
              </a:r>
              <a:r>
                <a:rPr lang="tr-TR" sz="1600" dirty="0" err="1" smtClean="0">
                  <a:solidFill>
                    <a:schemeClr val="bg1"/>
                  </a:solidFill>
                  <a:latin typeface="+mj-lt"/>
                </a:rPr>
                <a:t>Progr</a:t>
              </a:r>
              <a:r>
                <a:rPr lang="tr-TR" sz="1600" dirty="0" smtClean="0">
                  <a:solidFill>
                    <a:schemeClr val="bg1"/>
                  </a:solidFill>
                  <a:latin typeface="+mj-lt"/>
                </a:rPr>
                <a:t>.)</a:t>
              </a:r>
              <a:endParaRPr lang="tr-TR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Metin kutusu 10"/>
            <p:cNvSpPr txBox="1"/>
            <p:nvPr/>
          </p:nvSpPr>
          <p:spPr>
            <a:xfrm>
              <a:off x="6128597" y="5037709"/>
              <a:ext cx="3217030" cy="357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dirty="0" err="1">
                  <a:solidFill>
                    <a:schemeClr val="bg1"/>
                  </a:solidFill>
                  <a:latin typeface="+mj-lt"/>
                </a:rPr>
                <a:t>Master’s</a:t>
              </a:r>
              <a:r>
                <a:rPr lang="tr-TR" sz="16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sz="1600" dirty="0" err="1" smtClean="0">
                  <a:solidFill>
                    <a:schemeClr val="bg1"/>
                  </a:solidFill>
                  <a:latin typeface="+mj-lt"/>
                </a:rPr>
                <a:t>Degree</a:t>
              </a:r>
              <a:r>
                <a:rPr lang="tr-TR" sz="1600" dirty="0" smtClean="0">
                  <a:solidFill>
                    <a:schemeClr val="bg1"/>
                  </a:solidFill>
                  <a:latin typeface="+mj-lt"/>
                </a:rPr>
                <a:t> (22 </a:t>
              </a:r>
              <a:r>
                <a:rPr lang="tr-TR" sz="1600" dirty="0" err="1" smtClean="0">
                  <a:solidFill>
                    <a:schemeClr val="bg1"/>
                  </a:solidFill>
                  <a:latin typeface="+mj-lt"/>
                </a:rPr>
                <a:t>Progr</a:t>
              </a:r>
              <a:r>
                <a:rPr lang="tr-TR" sz="1600" dirty="0" smtClean="0">
                  <a:solidFill>
                    <a:schemeClr val="bg1"/>
                  </a:solidFill>
                  <a:latin typeface="+mj-lt"/>
                </a:rPr>
                <a:t>.)</a:t>
              </a:r>
              <a:endParaRPr lang="tr-TR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6" name="Unvan 3"/>
          <p:cNvSpPr txBox="1">
            <a:spLocks/>
          </p:cNvSpPr>
          <p:nvPr/>
        </p:nvSpPr>
        <p:spPr>
          <a:xfrm>
            <a:off x="-1448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4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ea typeface="Kozuka Mincho Pr6N H" panose="02020900000000000000" pitchFamily="18" charset="-128"/>
              </a:rPr>
              <a:t> </a:t>
            </a:r>
            <a:r>
              <a:rPr lang="tr-TR" dirty="0" smtClean="0">
                <a:ea typeface="Kozuka Mincho Pr6N H" panose="02020900000000000000" pitchFamily="18" charset="-128"/>
              </a:rPr>
              <a:t>  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Ü from 2004 to 20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23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17" name="Akış Çizelgesi: Bağlayıcı 16"/>
          <p:cNvSpPr/>
          <p:nvPr/>
        </p:nvSpPr>
        <p:spPr>
          <a:xfrm>
            <a:off x="4086305" y="5400329"/>
            <a:ext cx="1671433" cy="1429510"/>
          </a:xfrm>
          <a:prstGeom prst="flowChartConnector">
            <a:avLst/>
          </a:prstGeom>
          <a:solidFill>
            <a:srgbClr val="F08920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400" b="1" dirty="0" err="1" smtClean="0">
                <a:solidFill>
                  <a:schemeClr val="bg1"/>
                </a:solidFill>
              </a:rPr>
              <a:t>Grad</a:t>
            </a:r>
            <a:r>
              <a:rPr lang="tr-TR" sz="1400" b="1" dirty="0" smtClean="0">
                <a:solidFill>
                  <a:schemeClr val="bg1"/>
                </a:solidFill>
              </a:rPr>
              <a:t> </a:t>
            </a:r>
            <a:r>
              <a:rPr lang="tr-TR" sz="1400" b="1" dirty="0" err="1" smtClean="0">
                <a:solidFill>
                  <a:schemeClr val="bg1"/>
                </a:solidFill>
              </a:rPr>
              <a:t>Sch</a:t>
            </a:r>
            <a:r>
              <a:rPr lang="tr-TR" sz="1400" b="1" dirty="0" smtClean="0">
                <a:solidFill>
                  <a:schemeClr val="bg1"/>
                </a:solidFill>
              </a:rPr>
              <a:t>. </a:t>
            </a:r>
            <a:r>
              <a:rPr lang="en-US" sz="1400" b="1" dirty="0" smtClean="0">
                <a:solidFill>
                  <a:schemeClr val="bg1"/>
                </a:solidFill>
              </a:rPr>
              <a:t>of </a:t>
            </a:r>
            <a:r>
              <a:rPr lang="en-US" sz="1400" b="1" dirty="0">
                <a:solidFill>
                  <a:schemeClr val="bg1"/>
                </a:solidFill>
              </a:rPr>
              <a:t>Engineering and Science</a:t>
            </a:r>
            <a:endParaRPr lang="tr-TR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tr-TR" sz="1400" dirty="0" err="1" smtClean="0">
                <a:solidFill>
                  <a:schemeClr val="bg1"/>
                </a:solidFill>
              </a:rPr>
              <a:t>Master’s</a:t>
            </a:r>
            <a:r>
              <a:rPr lang="tr-TR" sz="1400" dirty="0" smtClean="0">
                <a:solidFill>
                  <a:schemeClr val="bg1"/>
                </a:solidFill>
              </a:rPr>
              <a:t>: 188</a:t>
            </a:r>
            <a:endParaRPr lang="tr-TR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tr-TR" sz="1400" dirty="0" err="1" smtClean="0">
                <a:solidFill>
                  <a:schemeClr val="bg1"/>
                </a:solidFill>
              </a:rPr>
              <a:t>Doct</a:t>
            </a:r>
            <a:r>
              <a:rPr lang="tr-TR" sz="1400" dirty="0" smtClean="0">
                <a:solidFill>
                  <a:schemeClr val="bg1"/>
                </a:solidFill>
              </a:rPr>
              <a:t>.: 68</a:t>
            </a:r>
          </a:p>
        </p:txBody>
      </p:sp>
      <p:sp>
        <p:nvSpPr>
          <p:cNvPr id="19" name="Akış Çizelgesi: Bağlayıcı 18"/>
          <p:cNvSpPr/>
          <p:nvPr/>
        </p:nvSpPr>
        <p:spPr>
          <a:xfrm>
            <a:off x="5718047" y="5409716"/>
            <a:ext cx="1727782" cy="1429510"/>
          </a:xfrm>
          <a:prstGeom prst="flowChartConnector">
            <a:avLst/>
          </a:prstGeom>
          <a:solidFill>
            <a:srgbClr val="F08920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Grad</a:t>
            </a:r>
            <a:r>
              <a:rPr lang="tr-TR" sz="1400" b="1" dirty="0" smtClean="0">
                <a:solidFill>
                  <a:schemeClr val="bg1"/>
                </a:solidFill>
              </a:rPr>
              <a:t>.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Sch</a:t>
            </a:r>
            <a:r>
              <a:rPr lang="tr-TR" sz="1400" b="1" dirty="0" smtClean="0">
                <a:solidFill>
                  <a:schemeClr val="bg1"/>
                </a:solidFill>
              </a:rPr>
              <a:t>.</a:t>
            </a:r>
            <a:r>
              <a:rPr lang="en-US" sz="1400" b="1" dirty="0" smtClean="0">
                <a:solidFill>
                  <a:schemeClr val="bg1"/>
                </a:solidFill>
              </a:rPr>
              <a:t>of </a:t>
            </a:r>
            <a:r>
              <a:rPr lang="en-US" sz="1400" b="1" dirty="0">
                <a:solidFill>
                  <a:schemeClr val="bg1"/>
                </a:solidFill>
              </a:rPr>
              <a:t>Economics and Social </a:t>
            </a:r>
            <a:r>
              <a:rPr lang="en-US" sz="1400" b="1" dirty="0" err="1" smtClean="0">
                <a:solidFill>
                  <a:schemeClr val="bg1"/>
                </a:solidFill>
              </a:rPr>
              <a:t>Sci</a:t>
            </a:r>
            <a:r>
              <a:rPr lang="tr-TR" sz="1400" b="1" dirty="0" smtClean="0">
                <a:solidFill>
                  <a:schemeClr val="bg1"/>
                </a:solidFill>
              </a:rPr>
              <a:t>. </a:t>
            </a:r>
            <a:r>
              <a:rPr lang="tr-TR" sz="1400" dirty="0" err="1" smtClean="0">
                <a:solidFill>
                  <a:schemeClr val="bg1"/>
                </a:solidFill>
              </a:rPr>
              <a:t>Master’s</a:t>
            </a:r>
            <a:r>
              <a:rPr lang="tr-TR" sz="1400" dirty="0" smtClean="0">
                <a:solidFill>
                  <a:schemeClr val="bg1"/>
                </a:solidFill>
              </a:rPr>
              <a:t>: 179</a:t>
            </a:r>
          </a:p>
          <a:p>
            <a:pPr>
              <a:defRPr/>
            </a:pPr>
            <a:r>
              <a:rPr lang="tr-TR" sz="1400" dirty="0" err="1" smtClean="0">
                <a:solidFill>
                  <a:schemeClr val="bg1"/>
                </a:solidFill>
              </a:rPr>
              <a:t>Doct</a:t>
            </a:r>
            <a:r>
              <a:rPr lang="tr-TR" sz="1400" dirty="0" smtClean="0">
                <a:solidFill>
                  <a:schemeClr val="bg1"/>
                </a:solidFill>
              </a:rPr>
              <a:t>.: 16</a:t>
            </a:r>
          </a:p>
        </p:txBody>
      </p:sp>
      <p:sp>
        <p:nvSpPr>
          <p:cNvPr id="20" name="Akış Çizelgesi: Bağlayıcı 19"/>
          <p:cNvSpPr/>
          <p:nvPr/>
        </p:nvSpPr>
        <p:spPr>
          <a:xfrm>
            <a:off x="7333860" y="5409716"/>
            <a:ext cx="1621231" cy="1429510"/>
          </a:xfrm>
          <a:prstGeom prst="flowChartConnector">
            <a:avLst/>
          </a:prstGeom>
          <a:solidFill>
            <a:srgbClr val="F08920"/>
          </a:solidFill>
          <a:ln>
            <a:solidFill>
              <a:srgbClr val="1B4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Grad</a:t>
            </a:r>
            <a:r>
              <a:rPr lang="tr-TR" sz="1400" b="1" dirty="0" smtClean="0">
                <a:solidFill>
                  <a:schemeClr val="bg1"/>
                </a:solidFill>
              </a:rPr>
              <a:t>. </a:t>
            </a:r>
            <a:r>
              <a:rPr lang="en-US" sz="1400" b="1" dirty="0" err="1" smtClean="0">
                <a:solidFill>
                  <a:schemeClr val="bg1"/>
                </a:solidFill>
              </a:rPr>
              <a:t>Sch</a:t>
            </a:r>
            <a:r>
              <a:rPr lang="tr-TR" sz="1400" b="1" dirty="0" smtClean="0">
                <a:solidFill>
                  <a:schemeClr val="bg1"/>
                </a:solidFill>
              </a:rPr>
              <a:t>. </a:t>
            </a:r>
            <a:r>
              <a:rPr lang="en-US" sz="1400" b="1" dirty="0" smtClean="0">
                <a:solidFill>
                  <a:schemeClr val="bg1"/>
                </a:solidFill>
              </a:rPr>
              <a:t>of </a:t>
            </a:r>
            <a:r>
              <a:rPr lang="en-US" sz="1400" b="1" dirty="0">
                <a:solidFill>
                  <a:schemeClr val="bg1"/>
                </a:solidFill>
              </a:rPr>
              <a:t>Health </a:t>
            </a:r>
            <a:r>
              <a:rPr lang="en-US" sz="1400" b="1" dirty="0" err="1" smtClean="0">
                <a:solidFill>
                  <a:schemeClr val="bg1"/>
                </a:solidFill>
              </a:rPr>
              <a:t>Sci</a:t>
            </a:r>
            <a:r>
              <a:rPr lang="tr-TR" sz="1400" b="1" dirty="0" smtClean="0">
                <a:solidFill>
                  <a:schemeClr val="bg1"/>
                </a:solidFill>
              </a:rPr>
              <a:t>.</a:t>
            </a:r>
          </a:p>
          <a:p>
            <a:pPr lvl="0" algn="ctr">
              <a:defRPr/>
            </a:pPr>
            <a:r>
              <a:rPr lang="tr-TR" sz="1400" dirty="0" err="1" smtClean="0">
                <a:solidFill>
                  <a:prstClr val="white"/>
                </a:solidFill>
              </a:rPr>
              <a:t>Master’s</a:t>
            </a:r>
            <a:r>
              <a:rPr lang="tr-TR" sz="1400" dirty="0" smtClean="0">
                <a:solidFill>
                  <a:prstClr val="white"/>
                </a:solidFill>
              </a:rPr>
              <a:t>: 1</a:t>
            </a:r>
            <a:endParaRPr lang="tr-TR" sz="14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tr-TR" sz="1400" dirty="0" err="1" smtClean="0">
                <a:solidFill>
                  <a:schemeClr val="bg1"/>
                </a:solidFill>
              </a:rPr>
              <a:t>Doct</a:t>
            </a:r>
            <a:r>
              <a:rPr lang="tr-TR" sz="1400" dirty="0" smtClean="0">
                <a:solidFill>
                  <a:schemeClr val="bg1"/>
                </a:solidFill>
              </a:rPr>
              <a:t>.: 3</a:t>
            </a:r>
          </a:p>
          <a:p>
            <a:pPr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092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b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b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Programs</a:t>
            </a: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27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Undergraduate</a:t>
            </a:r>
            <a:r>
              <a:rPr lang="tr-TR" sz="27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Programs</a:t>
            </a:r>
            <a: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endParaRPr lang="tr-TR" sz="3600" dirty="0">
              <a:solidFill>
                <a:srgbClr val="1B449C"/>
              </a:solidFill>
              <a:ea typeface="Kozuka Mincho Pr6N H" panose="02020900000000000000" pitchFamily="18" charset="-128"/>
            </a:endParaRP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456283115"/>
              </p:ext>
            </p:extLst>
          </p:nvPr>
        </p:nvGraphicFramePr>
        <p:xfrm>
          <a:off x="0" y="1422165"/>
          <a:ext cx="8997434" cy="507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8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5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12231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b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b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b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40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Programs</a:t>
            </a:r>
            <a:r>
              <a:rPr lang="tr-TR" sz="36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r>
              <a:rPr lang="tr-TR" sz="36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  </a:t>
            </a:r>
            <a:r>
              <a:rPr lang="tr-TR" sz="2700" b="1" i="1" dirty="0" err="1">
                <a:solidFill>
                  <a:srgbClr val="1B449C"/>
                </a:solidFill>
                <a:ea typeface="Kozuka Mincho Pr6N H" panose="02020900000000000000" pitchFamily="18" charset="-128"/>
              </a:rPr>
              <a:t>Postgraduate</a:t>
            </a:r>
            <a:r>
              <a:rPr lang="tr-TR" sz="27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> Programs</a:t>
            </a:r>
            <a:r>
              <a:rPr lang="tr-TR" sz="36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  <a:t/>
            </a:r>
            <a:br>
              <a:rPr lang="tr-TR" sz="3600" b="1" i="1" dirty="0">
                <a:solidFill>
                  <a:srgbClr val="1B449C"/>
                </a:solidFill>
                <a:ea typeface="Kozuka Mincho Pr6N H" panose="02020900000000000000" pitchFamily="18" charset="-128"/>
              </a:rPr>
            </a:br>
            <a:endParaRPr lang="tr-TR" sz="3600" b="1" i="1" dirty="0">
              <a:solidFill>
                <a:srgbClr val="1B449C"/>
              </a:solidFill>
              <a:ea typeface="Kozuka Mincho Pr6N H" panose="02020900000000000000" pitchFamily="18" charset="-128"/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1054325239"/>
              </p:ext>
            </p:extLst>
          </p:nvPr>
        </p:nvGraphicFramePr>
        <p:xfrm>
          <a:off x="348790" y="1021868"/>
          <a:ext cx="8550113" cy="5395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2020239" y="1543593"/>
            <a:ext cx="21759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u="sng" dirty="0" err="1">
                <a:solidFill>
                  <a:srgbClr val="1B449C"/>
                </a:solidFill>
                <a:latin typeface="+mj-lt"/>
              </a:rPr>
              <a:t>Master’s</a:t>
            </a:r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b="1" u="sng" dirty="0" err="1">
                <a:solidFill>
                  <a:srgbClr val="1B449C"/>
                </a:solidFill>
                <a:latin typeface="+mj-lt"/>
              </a:rPr>
              <a:t>and</a:t>
            </a:r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b="1" u="sng" dirty="0" err="1">
                <a:solidFill>
                  <a:srgbClr val="1B449C"/>
                </a:solidFill>
                <a:latin typeface="+mj-lt"/>
              </a:rPr>
              <a:t>Doctorate</a:t>
            </a:r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 Programs</a:t>
            </a:r>
            <a:endParaRPr lang="tr-TR" sz="1200" b="1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>
                <a:solidFill>
                  <a:srgbClr val="1B449C"/>
                </a:solidFill>
                <a:latin typeface="+mj-lt"/>
              </a:rPr>
              <a:t>Electrical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and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Electronics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Engineering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>
                <a:solidFill>
                  <a:srgbClr val="1B449C"/>
                </a:solidFill>
                <a:latin typeface="+mj-lt"/>
              </a:rPr>
              <a:t>Computer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Engineering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>
                <a:solidFill>
                  <a:srgbClr val="1B449C"/>
                </a:solidFill>
                <a:latin typeface="+mj-lt"/>
              </a:rPr>
              <a:t>Biomedical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Engineering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>
                <a:solidFill>
                  <a:srgbClr val="1B449C"/>
                </a:solidFill>
                <a:latin typeface="+mj-lt"/>
              </a:rPr>
              <a:t>Industrial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Engineering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>
                <a:solidFill>
                  <a:srgbClr val="1B449C"/>
                </a:solidFill>
                <a:latin typeface="+mj-lt"/>
              </a:rPr>
              <a:t>Mechanical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Engineering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Micro -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Nanotechnology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Engineering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>
                <a:solidFill>
                  <a:srgbClr val="1B449C"/>
                </a:solidFill>
                <a:latin typeface="+mj-lt"/>
              </a:rPr>
              <a:t>Mathematics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r>
              <a:rPr lang="tr-TR" sz="1200" b="1" u="sng" dirty="0" err="1">
                <a:solidFill>
                  <a:srgbClr val="1B449C"/>
                </a:solidFill>
                <a:latin typeface="+mj-lt"/>
              </a:rPr>
              <a:t>Master’s</a:t>
            </a:r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 Programs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1B449C"/>
                </a:solidFill>
                <a:latin typeface="+mj-lt"/>
              </a:rPr>
              <a:t>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>
                <a:solidFill>
                  <a:srgbClr val="1B449C"/>
                </a:solidFill>
                <a:latin typeface="+mj-lt"/>
              </a:rPr>
              <a:t>Cyber Security 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523266" y="1060974"/>
            <a:ext cx="20553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tr-TR" sz="1200" b="1" u="sng" dirty="0" err="1">
                <a:solidFill>
                  <a:srgbClr val="1B449C"/>
                </a:solidFill>
                <a:latin typeface="+mj-lt"/>
              </a:rPr>
              <a:t>Master’s</a:t>
            </a:r>
            <a:r>
              <a:rPr lang="tr-TR" altLang="tr-TR" sz="1200" b="1" u="sng" dirty="0">
                <a:solidFill>
                  <a:srgbClr val="1B449C"/>
                </a:solidFill>
                <a:latin typeface="+mj-lt"/>
              </a:rPr>
              <a:t> Programs</a:t>
            </a: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err="1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Economics</a:t>
            </a: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Management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International </a:t>
            </a:r>
            <a:r>
              <a:rPr lang="tr-TR" altLang="tr-TR" sz="1200" dirty="0" err="1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Relations</a:t>
            </a: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err="1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Turkish</a:t>
            </a: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1200" dirty="0" err="1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Lang</a:t>
            </a: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tr-TR" altLang="tr-TR" sz="1200" dirty="0" err="1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and</a:t>
            </a: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1200" dirty="0" err="1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Literature</a:t>
            </a: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Design </a:t>
            </a:r>
            <a:r>
              <a:rPr lang="tr-TR" altLang="tr-TR" sz="1200" dirty="0" err="1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Studies</a:t>
            </a: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Security </a:t>
            </a:r>
            <a:r>
              <a:rPr lang="tr-TR" alt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Studies</a:t>
            </a:r>
            <a:endParaRPr lang="tr-TR" altLang="tr-TR" sz="1200" dirty="0" smtClean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Migration </a:t>
            </a:r>
            <a:r>
              <a:rPr lang="tr-TR" alt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Studies</a:t>
            </a:r>
            <a:endParaRPr lang="tr-TR" altLang="tr-TR" sz="1200" dirty="0" smtClean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Public</a:t>
            </a: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Law</a:t>
            </a:r>
            <a:endParaRPr lang="tr-TR" altLang="tr-TR" sz="1200" dirty="0" smtClean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Private</a:t>
            </a:r>
            <a:r>
              <a:rPr lang="tr-TR" alt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alt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Law</a:t>
            </a:r>
            <a:endParaRPr lang="tr-TR" altLang="tr-TR" sz="1200" dirty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History</a:t>
            </a:r>
            <a:endParaRPr lang="tr-TR" altLang="tr-TR" sz="1200" dirty="0" smtClean="0">
              <a:solidFill>
                <a:srgbClr val="2F5597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Applied</a:t>
            </a:r>
            <a:r>
              <a:rPr 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Economics</a:t>
            </a:r>
            <a:r>
              <a:rPr 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and</a:t>
            </a:r>
            <a:r>
              <a:rPr 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Finance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Clinical</a:t>
            </a:r>
            <a:r>
              <a:rPr lang="tr-TR" sz="1200" dirty="0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200" dirty="0" err="1" smtClean="0">
                <a:solidFill>
                  <a:srgbClr val="2F5597"/>
                </a:solidFill>
                <a:latin typeface="+mj-lt"/>
                <a:cs typeface="Times New Roman" panose="02020603050405020304" pitchFamily="18" charset="0"/>
              </a:rPr>
              <a:t>Psychology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endParaRPr lang="tr-TR" sz="1200" b="1" u="sng" dirty="0" smtClean="0">
              <a:solidFill>
                <a:srgbClr val="1B449C"/>
              </a:solidFill>
              <a:latin typeface="+mj-lt"/>
            </a:endParaRPr>
          </a:p>
          <a:p>
            <a:r>
              <a:rPr lang="tr-TR" sz="1200" b="1" u="sng" dirty="0" err="1" smtClean="0">
                <a:solidFill>
                  <a:srgbClr val="1B449C"/>
                </a:solidFill>
                <a:latin typeface="+mj-lt"/>
              </a:rPr>
              <a:t>Doctorate</a:t>
            </a:r>
            <a:r>
              <a:rPr lang="tr-TR" sz="1200" b="1" u="sng" dirty="0" smtClean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Programs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>
                <a:solidFill>
                  <a:srgbClr val="1B449C"/>
                </a:solidFill>
                <a:latin typeface="+mj-lt"/>
              </a:rPr>
              <a:t>Political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Science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and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 International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Rel</a:t>
            </a:r>
            <a:r>
              <a:rPr lang="tr-TR" sz="1200" dirty="0">
                <a:solidFill>
                  <a:srgbClr val="1B449C"/>
                </a:solidFill>
                <a:latin typeface="+mj-lt"/>
              </a:rPr>
              <a:t>. </a:t>
            </a:r>
            <a:endParaRPr lang="tr-TR" sz="1200" dirty="0" smtClean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 smtClean="0">
                <a:solidFill>
                  <a:srgbClr val="1B449C"/>
                </a:solidFill>
                <a:latin typeface="+mj-lt"/>
              </a:rPr>
              <a:t>Economics</a:t>
            </a:r>
            <a:endParaRPr lang="tr-TR" sz="1200" dirty="0" smtClean="0">
              <a:solidFill>
                <a:srgbClr val="1B449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>
                <a:solidFill>
                  <a:srgbClr val="1B449C"/>
                </a:solidFill>
                <a:latin typeface="+mj-lt"/>
              </a:rPr>
              <a:t>Finance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3982974050"/>
              </p:ext>
            </p:extLst>
          </p:nvPr>
        </p:nvGraphicFramePr>
        <p:xfrm>
          <a:off x="250259" y="4248643"/>
          <a:ext cx="4092530" cy="260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Metin kutusu 8"/>
          <p:cNvSpPr txBox="1"/>
          <p:nvPr/>
        </p:nvSpPr>
        <p:spPr>
          <a:xfrm>
            <a:off x="2096127" y="5633031"/>
            <a:ext cx="184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u="sng" dirty="0" err="1">
                <a:solidFill>
                  <a:srgbClr val="1B449C"/>
                </a:solidFill>
                <a:latin typeface="+mj-lt"/>
              </a:rPr>
              <a:t>Master’s</a:t>
            </a:r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b="1" u="sng" dirty="0" err="1">
                <a:solidFill>
                  <a:srgbClr val="1B449C"/>
                </a:solidFill>
                <a:latin typeface="+mj-lt"/>
              </a:rPr>
              <a:t>and</a:t>
            </a:r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b="1" u="sng" dirty="0" err="1">
                <a:solidFill>
                  <a:srgbClr val="1B449C"/>
                </a:solidFill>
                <a:latin typeface="+mj-lt"/>
              </a:rPr>
              <a:t>Doctorate</a:t>
            </a:r>
            <a:r>
              <a:rPr lang="tr-TR" sz="1200" b="1" u="sng" dirty="0">
                <a:solidFill>
                  <a:srgbClr val="1B449C"/>
                </a:solidFill>
                <a:latin typeface="+mj-lt"/>
              </a:rPr>
              <a:t>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err="1" smtClean="0">
                <a:solidFill>
                  <a:srgbClr val="1B449C"/>
                </a:solidFill>
                <a:latin typeface="+mj-lt"/>
              </a:rPr>
              <a:t>Molecular</a:t>
            </a:r>
            <a:r>
              <a:rPr lang="tr-TR" sz="1200" dirty="0" smtClean="0">
                <a:solidFill>
                  <a:srgbClr val="1B449C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srgbClr val="1B449C"/>
                </a:solidFill>
                <a:latin typeface="+mj-lt"/>
              </a:rPr>
              <a:t>Sciences</a:t>
            </a:r>
            <a:endParaRPr lang="tr-TR" sz="1200" dirty="0">
              <a:solidFill>
                <a:srgbClr val="1B449C"/>
              </a:solidFill>
              <a:latin typeface="+mj-lt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8" y="147981"/>
            <a:ext cx="1030326" cy="1029600"/>
          </a:xfrm>
          <a:prstGeom prst="rect">
            <a:avLst/>
          </a:prstGeom>
        </p:spPr>
      </p:pic>
      <p:sp>
        <p:nvSpPr>
          <p:cNvPr id="11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tr-TR" sz="1100" dirty="0" smtClean="0"/>
              <a:t>6</a:t>
            </a:r>
            <a:endParaRPr lang="tr-TR" sz="1100" dirty="0"/>
          </a:p>
        </p:txBody>
      </p:sp>
      <p:grpSp>
        <p:nvGrpSpPr>
          <p:cNvPr id="12" name="Grup 11"/>
          <p:cNvGrpSpPr/>
          <p:nvPr/>
        </p:nvGrpSpPr>
        <p:grpSpPr>
          <a:xfrm>
            <a:off x="4883556" y="4792547"/>
            <a:ext cx="1803605" cy="1803605"/>
            <a:chOff x="0" y="50602"/>
            <a:chExt cx="1803605" cy="1803605"/>
          </a:xfrm>
        </p:grpSpPr>
        <p:sp>
          <p:nvSpPr>
            <p:cNvPr id="13" name="Oval 12"/>
            <p:cNvSpPr/>
            <p:nvPr/>
          </p:nvSpPr>
          <p:spPr>
            <a:xfrm>
              <a:off x="0" y="50602"/>
              <a:ext cx="1803605" cy="1803605"/>
            </a:xfrm>
            <a:prstGeom prst="ellipse">
              <a:avLst/>
            </a:prstGeom>
            <a:solidFill>
              <a:srgbClr val="1B44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4"/>
            <p:cNvSpPr txBox="1"/>
            <p:nvPr/>
          </p:nvSpPr>
          <p:spPr>
            <a:xfrm>
              <a:off x="264132" y="314734"/>
              <a:ext cx="1275341" cy="1275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b="1" dirty="0">
                  <a:solidFill>
                    <a:schemeClr val="bg1"/>
                  </a:solidFill>
                  <a:latin typeface="+mj-lt"/>
                </a:rPr>
                <a:t>G</a:t>
              </a:r>
              <a:r>
                <a:rPr lang="en-US" b="1" dirty="0" err="1">
                  <a:solidFill>
                    <a:schemeClr val="bg1"/>
                  </a:solidFill>
                  <a:latin typeface="+mj-lt"/>
                </a:rPr>
                <a:t>raduate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b="1" dirty="0">
                  <a:solidFill>
                    <a:schemeClr val="bg1"/>
                  </a:solidFill>
                  <a:latin typeface="+mj-lt"/>
                </a:rPr>
                <a:t>S</a:t>
              </a:r>
              <a:r>
                <a:rPr lang="en-US" b="1" dirty="0" err="1">
                  <a:solidFill>
                    <a:schemeClr val="bg1"/>
                  </a:solidFill>
                  <a:latin typeface="+mj-lt"/>
                </a:rPr>
                <a:t>chool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 of </a:t>
              </a:r>
              <a:r>
                <a:rPr lang="tr-TR" b="1" dirty="0">
                  <a:solidFill>
                    <a:schemeClr val="bg1"/>
                  </a:solidFill>
                  <a:latin typeface="+mj-lt"/>
                </a:rPr>
                <a:t>E</a:t>
              </a:r>
              <a:r>
                <a:rPr lang="en-US" b="1" dirty="0" err="1">
                  <a:solidFill>
                    <a:schemeClr val="bg1"/>
                  </a:solidFill>
                  <a:latin typeface="+mj-lt"/>
                </a:rPr>
                <a:t>ducational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tr-TR" b="1" dirty="0">
                  <a:solidFill>
                    <a:schemeClr val="bg1"/>
                  </a:solidFill>
                  <a:latin typeface="+mj-lt"/>
                </a:rPr>
                <a:t>S</a:t>
              </a:r>
              <a:r>
                <a:rPr lang="en-US" b="1" dirty="0" err="1">
                  <a:solidFill>
                    <a:schemeClr val="bg1"/>
                  </a:solidFill>
                  <a:latin typeface="+mj-lt"/>
                </a:rPr>
                <a:t>ciences</a:t>
              </a:r>
              <a:endParaRPr lang="tr-TR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8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31918"/>
            <a:ext cx="8784976" cy="515798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512" y="142350"/>
            <a:ext cx="78867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TOBB ETÜ </a:t>
            </a:r>
            <a:r>
              <a:rPr lang="tr-TR" sz="3600" b="1" dirty="0" err="1">
                <a:solidFill>
                  <a:srgbClr val="1B4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Mincho Pr6N H" panose="02020900000000000000" pitchFamily="18" charset="-128"/>
              </a:rPr>
              <a:t>Campus</a:t>
            </a:r>
            <a:endParaRPr lang="tr-TR" sz="3600" b="1" dirty="0">
              <a:solidFill>
                <a:srgbClr val="1B4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Mincho Pr6N H" panose="02020900000000000000" pitchFamily="18" charset="-128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C25F8-2184-4DE3-A5F9-E5E375B91F9C}" type="slidenum">
              <a:rPr lang="tr-TR" smtClean="0"/>
              <a:t>7</a:t>
            </a:fld>
            <a:endParaRPr lang="tr-TR"/>
          </a:p>
        </p:txBody>
      </p:sp>
      <p:sp>
        <p:nvSpPr>
          <p:cNvPr id="8" name="Dikdörtgen: Yuvarlatılmış Köşeler 7"/>
          <p:cNvSpPr/>
          <p:nvPr/>
        </p:nvSpPr>
        <p:spPr>
          <a:xfrm>
            <a:off x="2267744" y="1556792"/>
            <a:ext cx="4536504" cy="2160239"/>
          </a:xfrm>
          <a:prstGeom prst="roundRect">
            <a:avLst>
              <a:gd name="adj" fmla="val 7480"/>
            </a:avLst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atin typeface="Book Antiqua" panose="02040602050305030304" pitchFamily="18" charset="0"/>
            </a:endParaRPr>
          </a:p>
          <a:p>
            <a:pPr algn="ctr"/>
            <a:endParaRPr lang="tr-TR" sz="2400" b="1" dirty="0">
              <a:latin typeface="Book Antiqua" panose="02040602050305030304" pitchFamily="18" charset="0"/>
            </a:endParaRPr>
          </a:p>
          <a:p>
            <a:pPr algn="ctr"/>
            <a:endParaRPr lang="tr-TR" sz="2400" b="1" dirty="0">
              <a:latin typeface="Book Antiqua" panose="02040602050305030304" pitchFamily="18" charset="0"/>
            </a:endParaRPr>
          </a:p>
          <a:p>
            <a:pPr algn="ctr"/>
            <a:endParaRPr lang="tr-TR" sz="2400" b="1" dirty="0">
              <a:latin typeface="Book Antiqua" panose="02040602050305030304" pitchFamily="18" charset="0"/>
            </a:endParaRPr>
          </a:p>
          <a:p>
            <a:pPr algn="ctr"/>
            <a:endParaRPr lang="tr-TR" sz="1200" b="1" dirty="0">
              <a:latin typeface="Book Antiqua" panose="02040602050305030304" pitchFamily="18" charset="0"/>
            </a:endParaRPr>
          </a:p>
          <a:p>
            <a:pPr algn="ctr"/>
            <a:r>
              <a:rPr lang="tr-TR" sz="2400" b="1" dirty="0">
                <a:latin typeface="Book Antiqua" panose="02040602050305030304" pitchFamily="18" charset="0"/>
              </a:rPr>
              <a:t>TOBB ETÜ </a:t>
            </a:r>
            <a:r>
              <a:rPr lang="tr-TR" sz="2400" b="1" dirty="0" smtClean="0">
                <a:latin typeface="Book Antiqua" panose="02040602050305030304" pitchFamily="18" charset="0"/>
              </a:rPr>
              <a:t>Main </a:t>
            </a:r>
            <a:r>
              <a:rPr lang="tr-TR" sz="2400" b="1" dirty="0" err="1" smtClean="0">
                <a:latin typeface="Book Antiqua" panose="02040602050305030304" pitchFamily="18" charset="0"/>
              </a:rPr>
              <a:t>Campus</a:t>
            </a:r>
            <a:endParaRPr lang="tr-TR" sz="2400" b="1" dirty="0">
              <a:latin typeface="Book Antiqua" panose="02040602050305030304" pitchFamily="18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5202793" y="4468691"/>
            <a:ext cx="2187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TOBB ETÜ </a:t>
            </a:r>
            <a:r>
              <a:rPr lang="tr-TR" sz="16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Hospital</a:t>
            </a:r>
            <a:endParaRPr lang="tr-T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2F781452-2FF1-41C1-BD76-48F08E749F9D}"/>
              </a:ext>
            </a:extLst>
          </p:cNvPr>
          <p:cNvSpPr/>
          <p:nvPr/>
        </p:nvSpPr>
        <p:spPr>
          <a:xfrm>
            <a:off x="6234545" y="5626082"/>
            <a:ext cx="342900" cy="317518"/>
          </a:xfrm>
          <a:prstGeom prst="roundRect">
            <a:avLst>
              <a:gd name="adj" fmla="val 784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65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752820"/>
              </p:ext>
            </p:extLst>
          </p:nvPr>
        </p:nvGraphicFramePr>
        <p:xfrm>
          <a:off x="228600" y="1435392"/>
          <a:ext cx="8715375" cy="4467501"/>
        </p:xfrm>
        <a:graphic>
          <a:graphicData uri="http://schemas.openxmlformats.org/drawingml/2006/table">
            <a:tbl>
              <a:tblPr/>
              <a:tblGrid>
                <a:gridCol w="1219074">
                  <a:extLst>
                    <a:ext uri="{9D8B030D-6E8A-4147-A177-3AD203B41FA5}">
                      <a16:colId xmlns:a16="http://schemas.microsoft.com/office/drawing/2014/main" val="170775030"/>
                    </a:ext>
                  </a:extLst>
                </a:gridCol>
                <a:gridCol w="4210176">
                  <a:extLst>
                    <a:ext uri="{9D8B030D-6E8A-4147-A177-3AD203B41FA5}">
                      <a16:colId xmlns:a16="http://schemas.microsoft.com/office/drawing/2014/main" val="2928847561"/>
                    </a:ext>
                  </a:extLst>
                </a:gridCol>
                <a:gridCol w="1050353">
                  <a:extLst>
                    <a:ext uri="{9D8B030D-6E8A-4147-A177-3AD203B41FA5}">
                      <a16:colId xmlns:a16="http://schemas.microsoft.com/office/drawing/2014/main" val="2168643866"/>
                    </a:ext>
                  </a:extLst>
                </a:gridCol>
                <a:gridCol w="1165086">
                  <a:extLst>
                    <a:ext uri="{9D8B030D-6E8A-4147-A177-3AD203B41FA5}">
                      <a16:colId xmlns:a16="http://schemas.microsoft.com/office/drawing/2014/main" val="1365961700"/>
                    </a:ext>
                  </a:extLst>
                </a:gridCol>
                <a:gridCol w="1070686">
                  <a:extLst>
                    <a:ext uri="{9D8B030D-6E8A-4147-A177-3AD203B41FA5}">
                      <a16:colId xmlns:a16="http://schemas.microsoft.com/office/drawing/2014/main" val="1454829587"/>
                    </a:ext>
                  </a:extLst>
                </a:gridCol>
              </a:tblGrid>
              <a:tr h="9670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Rankings</a:t>
                      </a:r>
                      <a:endParaRPr lang="tr-TR" sz="24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700" b="1" i="0" u="none" strike="noStrike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TOBB </a:t>
                      </a:r>
                      <a:r>
                        <a:rPr lang="tr-TR" sz="17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ETÜ’s</a:t>
                      </a:r>
                      <a:r>
                        <a:rPr lang="tr-TR" sz="17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7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Ranking</a:t>
                      </a:r>
                      <a:endParaRPr lang="tr-TR" sz="17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7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r>
                        <a:rPr lang="tr-TR" sz="17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tr-TR" sz="17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Universities</a:t>
                      </a:r>
                      <a:endParaRPr lang="tr-TR" sz="17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7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r>
                        <a:rPr lang="tr-TR" sz="17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tr-TR" sz="17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Turkish</a:t>
                      </a:r>
                      <a:r>
                        <a:rPr lang="tr-TR" sz="17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7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Universities</a:t>
                      </a:r>
                      <a:endParaRPr lang="tr-TR" sz="17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224740"/>
                  </a:ext>
                </a:extLst>
              </a:tr>
              <a:tr h="584493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Times Higher Education (THE) Young University Rankings 20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tr-TR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401-500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605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113654"/>
                  </a:ext>
                </a:extLst>
              </a:tr>
              <a:tr h="583196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Times Higher Education (THE) Emerging Economies 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  <a:endParaRPr lang="tr-TR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501+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279514"/>
                  </a:ext>
                </a:extLst>
              </a:tr>
              <a:tr h="583196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Times Higher Education (THE) World University Rankings 20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US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1001-1200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1904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183343"/>
                  </a:ext>
                </a:extLst>
              </a:tr>
              <a:tr h="583196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Times Higher Education (THE) Asia University Rankings 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  <a:endParaRPr lang="en-US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401-500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669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61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607314"/>
                  </a:ext>
                </a:extLst>
              </a:tr>
              <a:tr h="583196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QS Emerging Europe and Central Asia Rankings (EECA) 20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tr-TR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221-230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449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465832"/>
                  </a:ext>
                </a:extLst>
              </a:tr>
              <a:tr h="583196">
                <a:tc>
                  <a:txBody>
                    <a:bodyPr/>
                    <a:lstStyle/>
                    <a:p>
                      <a:pPr algn="l" fontAlgn="b"/>
                      <a:endParaRPr lang="tr-TR" sz="16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Greenmetric</a:t>
                      </a:r>
                      <a:r>
                        <a:rPr lang="en-US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 Global University Rankings 20</a:t>
                      </a:r>
                      <a:r>
                        <a:rPr lang="tr-TR" sz="1800" b="1" i="0" u="none" strike="noStrike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tr-TR" sz="1800" b="1" i="0" u="none" strike="noStrike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1050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0" i="0" u="none" strike="noStrike" kern="1200" dirty="0" smtClean="0">
                          <a:solidFill>
                            <a:srgbClr val="1B449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</a:t>
                      </a:r>
                      <a:endParaRPr lang="tr-TR" sz="1600" b="0" i="0" u="none" strike="noStrike" kern="1200" dirty="0">
                        <a:solidFill>
                          <a:srgbClr val="1B449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388579"/>
                  </a:ext>
                </a:extLst>
              </a:tr>
            </a:tbl>
          </a:graphicData>
        </a:graphic>
      </p:graphicFrame>
      <p:pic>
        <p:nvPicPr>
          <p:cNvPr id="10" name="Resim 8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10090"/>
          <a:stretch/>
        </p:blipFill>
        <p:spPr bwMode="auto">
          <a:xfrm>
            <a:off x="228600" y="3052273"/>
            <a:ext cx="1187537" cy="53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1" y="3617629"/>
            <a:ext cx="1025851" cy="49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0" y="4195929"/>
            <a:ext cx="1025851" cy="51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www.topuniversities.com/sites/all/themes/topuni/assets/images/rankings/world-university-rankings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34714"/>
            <a:ext cx="1041286" cy="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5" y="5367887"/>
            <a:ext cx="983799" cy="48500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53883"/>
            <a:ext cx="1025851" cy="4885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TOBB ET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 in World Rankings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7774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8600" y="128351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Times Higher Education (THE) Young University Rankings </a:t>
            </a:r>
            <a:r>
              <a:rPr lang="en-US" sz="2800" dirty="0" smtClean="0"/>
              <a:t>20</a:t>
            </a:r>
            <a:r>
              <a:rPr lang="tr-TR" sz="2800" dirty="0" smtClean="0"/>
              <a:t>20</a:t>
            </a:r>
            <a:r>
              <a:rPr lang="en-US" sz="2800" dirty="0" smtClean="0"/>
              <a:t>: </a:t>
            </a:r>
            <a:r>
              <a:rPr lang="en-US" sz="2800" dirty="0"/>
              <a:t>Millennial Universities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5144227" y="1637117"/>
            <a:ext cx="34929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1B449C"/>
                </a:solidFill>
                <a:latin typeface="Calibri Light" panose="020F0302020204030204"/>
              </a:rPr>
              <a:t>Times </a:t>
            </a:r>
            <a:r>
              <a:rPr lang="tr-TR" sz="2000" b="1" dirty="0" err="1">
                <a:solidFill>
                  <a:srgbClr val="1B449C"/>
                </a:solidFill>
                <a:latin typeface="Calibri Light" panose="020F0302020204030204"/>
              </a:rPr>
              <a:t>Higher</a:t>
            </a:r>
            <a:r>
              <a:rPr lang="tr-TR" sz="2000" b="1" dirty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>
                <a:solidFill>
                  <a:srgbClr val="1B449C"/>
                </a:solidFill>
                <a:latin typeface="Calibri Light" panose="020F0302020204030204"/>
              </a:rPr>
              <a:t>Education</a:t>
            </a:r>
            <a:r>
              <a:rPr lang="tr-TR" sz="2000" b="1" dirty="0">
                <a:solidFill>
                  <a:srgbClr val="1B449C"/>
                </a:solidFill>
                <a:latin typeface="Calibri Light" panose="020F0302020204030204"/>
              </a:rPr>
              <a:t> (THE) 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is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accepted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as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one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of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the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most</a:t>
            </a:r>
            <a:r>
              <a:rPr lang="tr-TR" sz="2000" b="1" dirty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prestigious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university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rankings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in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the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>
                <a:solidFill>
                  <a:srgbClr val="1B449C"/>
                </a:solidFill>
                <a:latin typeface="Calibri Light" panose="020F0302020204030204"/>
              </a:rPr>
              <a:t>w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orld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.</a:t>
            </a:r>
          </a:p>
          <a:p>
            <a:endParaRPr lang="tr-TR" sz="2000" b="1" dirty="0" smtClean="0">
              <a:solidFill>
                <a:srgbClr val="1B449C"/>
              </a:solidFill>
              <a:latin typeface="Calibri Light" panose="020F03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TOBB ETÜ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ranked</a:t>
            </a:r>
            <a:r>
              <a:rPr lang="tr-TR" sz="2000" b="1" smtClean="0">
                <a:solidFill>
                  <a:srgbClr val="1B449C"/>
                </a:solidFill>
                <a:latin typeface="Calibri Light" panose="020F0302020204030204"/>
              </a:rPr>
              <a:t> 64th </a:t>
            </a:r>
            <a:r>
              <a:rPr lang="tr-TR" sz="2000" b="1" dirty="0">
                <a:solidFill>
                  <a:srgbClr val="1B449C"/>
                </a:solidFill>
                <a:latin typeface="Calibri Light" panose="020F0302020204030204"/>
              </a:rPr>
              <a:t>in </a:t>
            </a:r>
            <a:r>
              <a:rPr lang="en-US" sz="2000" b="1" dirty="0" smtClean="0">
                <a:solidFill>
                  <a:srgbClr val="1B449C"/>
                </a:solidFill>
                <a:latin typeface="Calibri Light" panose="020F0302020204030204"/>
              </a:rPr>
              <a:t>THE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’s</a:t>
            </a:r>
            <a:r>
              <a:rPr lang="en-US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en-US" sz="2000" b="1" dirty="0">
                <a:solidFill>
                  <a:srgbClr val="1B449C"/>
                </a:solidFill>
                <a:latin typeface="Calibri Light" panose="020F0302020204030204"/>
              </a:rPr>
              <a:t>Young University Rankings </a:t>
            </a:r>
            <a:r>
              <a:rPr lang="en-US" sz="2000" b="1" dirty="0" smtClean="0">
                <a:solidFill>
                  <a:srgbClr val="1B449C"/>
                </a:solidFill>
                <a:latin typeface="Calibri Light" panose="020F0302020204030204"/>
              </a:rPr>
              <a:t>20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20</a:t>
            </a:r>
            <a:r>
              <a:rPr lang="en-US" sz="2000" b="1" dirty="0" smtClean="0">
                <a:solidFill>
                  <a:srgbClr val="1B449C"/>
                </a:solidFill>
                <a:latin typeface="Calibri Light" panose="020F0302020204030204"/>
              </a:rPr>
              <a:t>: </a:t>
            </a:r>
            <a:r>
              <a:rPr lang="en-US" sz="2000" b="1" dirty="0">
                <a:solidFill>
                  <a:srgbClr val="1B449C"/>
                </a:solidFill>
                <a:latin typeface="Calibri Light" panose="020F0302020204030204"/>
              </a:rPr>
              <a:t>Millennial </a:t>
            </a:r>
            <a:r>
              <a:rPr lang="en-US" sz="2000" b="1" dirty="0" smtClean="0">
                <a:solidFill>
                  <a:srgbClr val="1B449C"/>
                </a:solidFill>
                <a:latin typeface="Calibri Light" panose="020F0302020204030204"/>
              </a:rPr>
              <a:t>Universities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which</a:t>
            </a:r>
            <a:r>
              <a:rPr lang="tr-TR" sz="2000" b="1" i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lists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t</a:t>
            </a:r>
            <a:r>
              <a:rPr lang="en-US" sz="2000" b="1" dirty="0" smtClean="0">
                <a:solidFill>
                  <a:srgbClr val="1B449C"/>
                </a:solidFill>
                <a:latin typeface="Calibri Light" panose="020F0302020204030204"/>
              </a:rPr>
              <a:t>he best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universities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in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the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world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en-US" sz="2000" b="1" dirty="0" smtClean="0">
                <a:solidFill>
                  <a:srgbClr val="1B449C"/>
                </a:solidFill>
                <a:latin typeface="Calibri Light" panose="020F0302020204030204"/>
              </a:rPr>
              <a:t>founded </a:t>
            </a:r>
            <a:r>
              <a:rPr lang="en-US" sz="2000" b="1" dirty="0" err="1" smtClean="0">
                <a:solidFill>
                  <a:srgbClr val="1B449C"/>
                </a:solidFill>
                <a:latin typeface="Calibri Light" panose="020F0302020204030204"/>
              </a:rPr>
              <a:t>si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nce</a:t>
            </a:r>
            <a:r>
              <a:rPr lang="tr-TR" sz="2000" b="1" dirty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the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tr-TR" sz="2000" b="1" dirty="0" err="1" smtClean="0">
                <a:solidFill>
                  <a:srgbClr val="1B449C"/>
                </a:solidFill>
                <a:latin typeface="Calibri Light" panose="020F0302020204030204"/>
              </a:rPr>
              <a:t>year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 </a:t>
            </a:r>
            <a:r>
              <a:rPr lang="en-US" sz="2000" b="1" dirty="0" smtClean="0">
                <a:solidFill>
                  <a:srgbClr val="1B449C"/>
                </a:solidFill>
                <a:latin typeface="Calibri Light" panose="020F0302020204030204"/>
              </a:rPr>
              <a:t>2000</a:t>
            </a:r>
            <a:r>
              <a:rPr lang="tr-TR" sz="2000" b="1" dirty="0" smtClean="0">
                <a:solidFill>
                  <a:srgbClr val="1B449C"/>
                </a:solidFill>
                <a:latin typeface="Calibri Light" panose="020F0302020204030204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b="1" dirty="0" smtClean="0">
              <a:solidFill>
                <a:srgbClr val="1B449C"/>
              </a:solidFill>
              <a:latin typeface="Calibri Light" panose="020F0302020204030204"/>
            </a:endParaRPr>
          </a:p>
          <a:p>
            <a:endParaRPr lang="en-US" sz="2000" b="1" dirty="0">
              <a:solidFill>
                <a:srgbClr val="1B449C"/>
              </a:solidFill>
              <a:latin typeface="Calibri Light" panose="020F030202020403020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53914"/>
            <a:ext cx="4632960" cy="46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8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OBB ETÜ Tür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OBB ETÜ Tür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OBB ETÜ Tür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OBB ETÜ Tür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5696</TotalTime>
  <Words>2442</Words>
  <Application>Microsoft Office PowerPoint</Application>
  <PresentationFormat>Ekran Gösterisi (4:3)</PresentationFormat>
  <Paragraphs>520</Paragraphs>
  <Slides>37</Slides>
  <Notes>24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37</vt:i4>
      </vt:variant>
    </vt:vector>
  </HeadingPairs>
  <TitlesOfParts>
    <vt:vector size="50" baseType="lpstr">
      <vt:lpstr>Arial</vt:lpstr>
      <vt:lpstr>Book Antiqua</vt:lpstr>
      <vt:lpstr>Calibri</vt:lpstr>
      <vt:lpstr>Calibri Light</vt:lpstr>
      <vt:lpstr>Gotham Narrow Book</vt:lpstr>
      <vt:lpstr>Kozuka Mincho Pr6N H</vt:lpstr>
      <vt:lpstr>Times New Roman</vt:lpstr>
      <vt:lpstr>Wingdings</vt:lpstr>
      <vt:lpstr>Office Teması</vt:lpstr>
      <vt:lpstr>TOBB ETÜ Tür</vt:lpstr>
      <vt:lpstr>1_TOBB ETÜ Tür</vt:lpstr>
      <vt:lpstr>2_TOBB ETÜ Tür</vt:lpstr>
      <vt:lpstr>3_TOBB ETÜ Tür</vt:lpstr>
      <vt:lpstr>TOBB University of Economics and Technology</vt:lpstr>
      <vt:lpstr>   About TOBB ETÜ</vt:lpstr>
      <vt:lpstr>  </vt:lpstr>
      <vt:lpstr>PowerPoint Sunusu</vt:lpstr>
      <vt:lpstr>           Programs    Undergraduate Programs </vt:lpstr>
      <vt:lpstr>           Programs    Postgraduate Programs </vt:lpstr>
      <vt:lpstr>TOBB ETÜ Campus</vt:lpstr>
      <vt:lpstr> TOBB ETÜ in World Rankings </vt:lpstr>
      <vt:lpstr>Times Higher Education (THE) Young University Rankings 2020: Millennial Universities</vt:lpstr>
      <vt:lpstr>   Why is TOBB ETÜ different?</vt:lpstr>
      <vt:lpstr>   Cooperative Education at TOBB ETÜ</vt:lpstr>
      <vt:lpstr>   Cooperative Education at TOBB ETÜ</vt:lpstr>
      <vt:lpstr>   3-Term Education System</vt:lpstr>
      <vt:lpstr>   Cooperative Education in Numbers</vt:lpstr>
      <vt:lpstr>Cooperative Education in Numbers Contracted Companies and Institutions</vt:lpstr>
      <vt:lpstr>PowerPoint Sunusu</vt:lpstr>
      <vt:lpstr>       Cooperative Education Abroad    6 continents, 56 countries</vt:lpstr>
      <vt:lpstr>Our Co-op Success Stories </vt:lpstr>
      <vt:lpstr>PowerPoint Sunusu</vt:lpstr>
      <vt:lpstr>       English and Second Foreign Language  </vt:lpstr>
      <vt:lpstr>   Scholarships</vt:lpstr>
      <vt:lpstr>   Scholarships at a Glance </vt:lpstr>
      <vt:lpstr>   Academic Staff</vt:lpstr>
      <vt:lpstr>   Academic Staff</vt:lpstr>
      <vt:lpstr>   Exchange Programs</vt:lpstr>
      <vt:lpstr>Research at TOBB ETÜ</vt:lpstr>
      <vt:lpstr>PowerPoint Sunusu</vt:lpstr>
      <vt:lpstr>       Research at TOBB ETÜ     Research and Implementation Centers</vt:lpstr>
      <vt:lpstr>   TOBB ETÜ Hospital</vt:lpstr>
      <vt:lpstr>   TOBB ETÜ Hospital     Development Project </vt:lpstr>
      <vt:lpstr>   TOBB ETÜ Technology Transfer Office</vt:lpstr>
      <vt:lpstr>   TOBB ETÜ GARAJ Entrepreneurship Center </vt:lpstr>
      <vt:lpstr>   Life at TOBB ETÜ</vt:lpstr>
      <vt:lpstr>        TOBB ETÜ GuestHouse         </vt:lpstr>
      <vt:lpstr>    TOBB ETÜ Student Clubs </vt:lpstr>
      <vt:lpstr>   TOBB ETÜ Alumni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849</cp:revision>
  <cp:lastPrinted>2018-04-17T07:47:27Z</cp:lastPrinted>
  <dcterms:created xsi:type="dcterms:W3CDTF">2018-04-12T21:19:13Z</dcterms:created>
  <dcterms:modified xsi:type="dcterms:W3CDTF">2024-05-30T07:36:43Z</dcterms:modified>
</cp:coreProperties>
</file>