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41"/>
  </p:notesMasterIdLst>
  <p:sldIdLst>
    <p:sldId id="886" r:id="rId3"/>
    <p:sldId id="887" r:id="rId4"/>
    <p:sldId id="888" r:id="rId5"/>
    <p:sldId id="889" r:id="rId6"/>
    <p:sldId id="890" r:id="rId7"/>
    <p:sldId id="891" r:id="rId8"/>
    <p:sldId id="892" r:id="rId9"/>
    <p:sldId id="893" r:id="rId10"/>
    <p:sldId id="894" r:id="rId11"/>
    <p:sldId id="895" r:id="rId12"/>
    <p:sldId id="881" r:id="rId13"/>
    <p:sldId id="272" r:id="rId14"/>
    <p:sldId id="339" r:id="rId15"/>
    <p:sldId id="899" r:id="rId16"/>
    <p:sldId id="348" r:id="rId17"/>
    <p:sldId id="349" r:id="rId18"/>
    <p:sldId id="273" r:id="rId19"/>
    <p:sldId id="357" r:id="rId20"/>
    <p:sldId id="275" r:id="rId21"/>
    <p:sldId id="340" r:id="rId22"/>
    <p:sldId id="277" r:id="rId23"/>
    <p:sldId id="326" r:id="rId24"/>
    <p:sldId id="372" r:id="rId25"/>
    <p:sldId id="883" r:id="rId26"/>
    <p:sldId id="335" r:id="rId27"/>
    <p:sldId id="288" r:id="rId28"/>
    <p:sldId id="286" r:id="rId29"/>
    <p:sldId id="896" r:id="rId30"/>
    <p:sldId id="342" r:id="rId31"/>
    <p:sldId id="308" r:id="rId32"/>
    <p:sldId id="306" r:id="rId33"/>
    <p:sldId id="311" r:id="rId34"/>
    <p:sldId id="314" r:id="rId35"/>
    <p:sldId id="315" r:id="rId36"/>
    <p:sldId id="316" r:id="rId37"/>
    <p:sldId id="879" r:id="rId38"/>
    <p:sldId id="898" r:id="rId39"/>
    <p:sldId id="31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öykü" initials="U" lastIdx="1" clrIdx="0">
    <p:extLst>
      <p:ext uri="{19B8F6BF-5375-455C-9EA6-DF929625EA0E}">
        <p15:presenceInfo xmlns:p15="http://schemas.microsoft.com/office/powerpoint/2012/main" userId="öykü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49C"/>
    <a:srgbClr val="B21D25"/>
    <a:srgbClr val="B22029"/>
    <a:srgbClr val="A4C3EF"/>
    <a:srgbClr val="C6E6FF"/>
    <a:srgbClr val="A2C7F3"/>
    <a:srgbClr val="BFE0FF"/>
    <a:srgbClr val="F18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Orta Stil 3 - Vurgu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7" autoAdjust="0"/>
    <p:restoredTop sz="85273" autoAdjust="0"/>
  </p:normalViewPr>
  <p:slideViewPr>
    <p:cSldViewPr snapToGrid="0">
      <p:cViewPr varScale="1">
        <p:scale>
          <a:sx n="64" d="100"/>
          <a:sy n="64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 1</c:v>
                </c:pt>
              </c:strCache>
            </c:strRef>
          </c:tx>
          <c:spPr>
            <a:solidFill>
              <a:srgbClr val="1B44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Sayfa1!$A$2:$A$19</c:f>
              <c:strCache>
                <c:ptCount val="18"/>
                <c:pt idx="0">
                  <c:v>2005-2006</c:v>
                </c:pt>
                <c:pt idx="1">
                  <c:v>2006-2007</c:v>
                </c:pt>
                <c:pt idx="2">
                  <c:v>2007-2008</c:v>
                </c:pt>
                <c:pt idx="3">
                  <c:v>2008-2009</c:v>
                </c:pt>
                <c:pt idx="4">
                  <c:v>2009-2010</c:v>
                </c:pt>
                <c:pt idx="5">
                  <c:v>2010-2011</c:v>
                </c:pt>
                <c:pt idx="6">
                  <c:v>2011-2012</c:v>
                </c:pt>
                <c:pt idx="7">
                  <c:v>2012-2013</c:v>
                </c:pt>
                <c:pt idx="8">
                  <c:v>2013-2014</c:v>
                </c:pt>
                <c:pt idx="9">
                  <c:v>2014-2015</c:v>
                </c:pt>
                <c:pt idx="10">
                  <c:v>2015-2016</c:v>
                </c:pt>
                <c:pt idx="11">
                  <c:v>2016-2017</c:v>
                </c:pt>
                <c:pt idx="12">
                  <c:v>2017-2018</c:v>
                </c:pt>
                <c:pt idx="13">
                  <c:v>2018-2019</c:v>
                </c:pt>
                <c:pt idx="14">
                  <c:v>2019-2020</c:v>
                </c:pt>
                <c:pt idx="15">
                  <c:v>2020-2021</c:v>
                </c:pt>
                <c:pt idx="16">
                  <c:v>2021-2022</c:v>
                </c:pt>
                <c:pt idx="17">
                  <c:v>2022-2023</c:v>
                </c:pt>
              </c:strCache>
            </c:strRef>
          </c:cat>
          <c:val>
            <c:numRef>
              <c:f>Sayfa1!$B$2:$B$19</c:f>
              <c:numCache>
                <c:formatCode>General</c:formatCode>
                <c:ptCount val="18"/>
                <c:pt idx="0">
                  <c:v>149</c:v>
                </c:pt>
                <c:pt idx="1">
                  <c:v>314</c:v>
                </c:pt>
                <c:pt idx="2">
                  <c:v>673</c:v>
                </c:pt>
                <c:pt idx="3">
                  <c:v>887</c:v>
                </c:pt>
                <c:pt idx="4">
                  <c:v>1042</c:v>
                </c:pt>
                <c:pt idx="5">
                  <c:v>1294</c:v>
                </c:pt>
                <c:pt idx="6">
                  <c:v>1466</c:v>
                </c:pt>
                <c:pt idx="7">
                  <c:v>1337</c:v>
                </c:pt>
                <c:pt idx="8">
                  <c:v>1408</c:v>
                </c:pt>
                <c:pt idx="9">
                  <c:v>1567</c:v>
                </c:pt>
                <c:pt idx="10">
                  <c:v>1937</c:v>
                </c:pt>
                <c:pt idx="11">
                  <c:v>2223</c:v>
                </c:pt>
                <c:pt idx="12">
                  <c:v>2390</c:v>
                </c:pt>
                <c:pt idx="13">
                  <c:v>2560</c:v>
                </c:pt>
                <c:pt idx="14">
                  <c:v>2115</c:v>
                </c:pt>
                <c:pt idx="15">
                  <c:v>2543</c:v>
                </c:pt>
                <c:pt idx="16">
                  <c:v>2594</c:v>
                </c:pt>
                <c:pt idx="17">
                  <c:v>2317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04-4B03-B9DB-FADFF9F432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-27"/>
        <c:axId val="1907675711"/>
        <c:axId val="1907673215"/>
      </c:barChart>
      <c:catAx>
        <c:axId val="190767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07673215"/>
        <c:crosses val="autoZero"/>
        <c:auto val="1"/>
        <c:lblAlgn val="ctr"/>
        <c:lblOffset val="100"/>
        <c:noMultiLvlLbl val="0"/>
      </c:catAx>
      <c:valAx>
        <c:axId val="19076732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07675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1B449C"/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BE5-4B2F-A412-1641D95B99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Sayfa2!$A$1:$A$20</c:f>
              <c:numCache>
                <c:formatCode>General</c:formatCode>
                <c:ptCount val="20"/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Sayfa2!$B$1:$B$20</c:f>
              <c:numCache>
                <c:formatCode>General</c:formatCode>
                <c:ptCount val="20"/>
                <c:pt idx="1">
                  <c:v>122</c:v>
                </c:pt>
                <c:pt idx="2">
                  <c:v>232</c:v>
                </c:pt>
                <c:pt idx="3">
                  <c:v>368</c:v>
                </c:pt>
                <c:pt idx="4">
                  <c:v>435</c:v>
                </c:pt>
                <c:pt idx="5">
                  <c:v>546</c:v>
                </c:pt>
                <c:pt idx="6">
                  <c:v>700</c:v>
                </c:pt>
                <c:pt idx="7">
                  <c:v>928</c:v>
                </c:pt>
                <c:pt idx="8">
                  <c:v>970</c:v>
                </c:pt>
                <c:pt idx="9">
                  <c:v>1295</c:v>
                </c:pt>
                <c:pt idx="10">
                  <c:v>1554</c:v>
                </c:pt>
                <c:pt idx="11">
                  <c:v>1822</c:v>
                </c:pt>
                <c:pt idx="12">
                  <c:v>2209</c:v>
                </c:pt>
                <c:pt idx="13">
                  <c:v>2590</c:v>
                </c:pt>
                <c:pt idx="14">
                  <c:v>2995</c:v>
                </c:pt>
                <c:pt idx="15">
                  <c:v>3330</c:v>
                </c:pt>
                <c:pt idx="16">
                  <c:v>3512</c:v>
                </c:pt>
                <c:pt idx="17">
                  <c:v>4017</c:v>
                </c:pt>
                <c:pt idx="18">
                  <c:v>4371</c:v>
                </c:pt>
                <c:pt idx="19">
                  <c:v>4702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C0-40B1-94B5-73F6039640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1592230703"/>
        <c:axId val="1592226127"/>
      </c:barChart>
      <c:catAx>
        <c:axId val="1592230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592226127"/>
        <c:crosses val="autoZero"/>
        <c:auto val="1"/>
        <c:lblAlgn val="ctr"/>
        <c:lblOffset val="100"/>
        <c:noMultiLvlLbl val="0"/>
      </c:catAx>
      <c:valAx>
        <c:axId val="159222612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92230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Sayfa1!$A$2</c:f>
              <c:strCache>
                <c:ptCount val="1"/>
                <c:pt idx="0">
                  <c:v>Çif Ana Dal</c:v>
                </c:pt>
              </c:strCache>
            </c:strRef>
          </c:tx>
          <c:spPr>
            <a:solidFill>
              <a:srgbClr val="1B44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Sayfa1!$B$1:$T$1</c:f>
              <c:strCach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strCache>
            </c:strRef>
          </c:cat>
          <c:val>
            <c:numRef>
              <c:f>Sayfa1!$B$2:$T$2</c:f>
              <c:numCache>
                <c:formatCode>General</c:formatCode>
                <c:ptCount val="19"/>
                <c:pt idx="0">
                  <c:v>3</c:v>
                </c:pt>
                <c:pt idx="1">
                  <c:v>13</c:v>
                </c:pt>
                <c:pt idx="2">
                  <c:v>24</c:v>
                </c:pt>
                <c:pt idx="3">
                  <c:v>22</c:v>
                </c:pt>
                <c:pt idx="4">
                  <c:v>32</c:v>
                </c:pt>
                <c:pt idx="5">
                  <c:v>44</c:v>
                </c:pt>
                <c:pt idx="6">
                  <c:v>75</c:v>
                </c:pt>
                <c:pt idx="7">
                  <c:v>79</c:v>
                </c:pt>
                <c:pt idx="8">
                  <c:v>86</c:v>
                </c:pt>
                <c:pt idx="9">
                  <c:v>98</c:v>
                </c:pt>
                <c:pt idx="10">
                  <c:v>139</c:v>
                </c:pt>
                <c:pt idx="11">
                  <c:v>169</c:v>
                </c:pt>
                <c:pt idx="12">
                  <c:v>167</c:v>
                </c:pt>
                <c:pt idx="13">
                  <c:v>132</c:v>
                </c:pt>
                <c:pt idx="14">
                  <c:v>118</c:v>
                </c:pt>
                <c:pt idx="15">
                  <c:v>107</c:v>
                </c:pt>
                <c:pt idx="16">
                  <c:v>84</c:v>
                </c:pt>
                <c:pt idx="17">
                  <c:v>95</c:v>
                </c:pt>
                <c:pt idx="18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B2-4ED0-AD75-AA9DCDD27AAF}"/>
            </c:ext>
          </c:extLst>
        </c:ser>
        <c:ser>
          <c:idx val="1"/>
          <c:order val="1"/>
          <c:tx>
            <c:strRef>
              <c:f>Sayfa1!$A$3</c:f>
              <c:strCache>
                <c:ptCount val="1"/>
                <c:pt idx="0">
                  <c:v>Yan Dal</c:v>
                </c:pt>
              </c:strCache>
            </c:strRef>
          </c:tx>
          <c:spPr>
            <a:solidFill>
              <a:srgbClr val="B2202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Sayfa1!$B$1:$T$1</c:f>
              <c:strCach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strCache>
            </c:strRef>
          </c:cat>
          <c:val>
            <c:numRef>
              <c:f>Sayfa1!$B$3:$T$3</c:f>
              <c:numCache>
                <c:formatCode>General</c:formatCode>
                <c:ptCount val="19"/>
                <c:pt idx="0">
                  <c:v>4</c:v>
                </c:pt>
                <c:pt idx="1">
                  <c:v>20</c:v>
                </c:pt>
                <c:pt idx="2">
                  <c:v>21</c:v>
                </c:pt>
                <c:pt idx="3">
                  <c:v>11</c:v>
                </c:pt>
                <c:pt idx="4">
                  <c:v>11</c:v>
                </c:pt>
                <c:pt idx="5">
                  <c:v>18</c:v>
                </c:pt>
                <c:pt idx="6">
                  <c:v>20</c:v>
                </c:pt>
                <c:pt idx="7">
                  <c:v>38</c:v>
                </c:pt>
                <c:pt idx="8">
                  <c:v>60</c:v>
                </c:pt>
                <c:pt idx="9">
                  <c:v>43</c:v>
                </c:pt>
                <c:pt idx="10">
                  <c:v>86</c:v>
                </c:pt>
                <c:pt idx="11">
                  <c:v>106</c:v>
                </c:pt>
                <c:pt idx="12">
                  <c:v>104</c:v>
                </c:pt>
                <c:pt idx="13">
                  <c:v>56</c:v>
                </c:pt>
                <c:pt idx="14">
                  <c:v>45</c:v>
                </c:pt>
                <c:pt idx="15">
                  <c:v>40</c:v>
                </c:pt>
                <c:pt idx="16">
                  <c:v>49</c:v>
                </c:pt>
                <c:pt idx="17">
                  <c:v>32</c:v>
                </c:pt>
                <c:pt idx="18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B2-4ED0-AD75-AA9DCDD27A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-27"/>
        <c:axId val="162861824"/>
        <c:axId val="162863360"/>
      </c:barChart>
      <c:catAx>
        <c:axId val="16286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62863360"/>
        <c:crosses val="autoZero"/>
        <c:auto val="1"/>
        <c:lblAlgn val="ctr"/>
        <c:lblOffset val="100"/>
        <c:noMultiLvlLbl val="0"/>
      </c:catAx>
      <c:valAx>
        <c:axId val="1628633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6286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Sayfa1!$A$2</c:f>
              <c:strCache>
                <c:ptCount val="1"/>
                <c:pt idx="0">
                  <c:v>Ücretli</c:v>
                </c:pt>
              </c:strCache>
            </c:strRef>
          </c:tx>
          <c:spPr>
            <a:solidFill>
              <a:srgbClr val="1B44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Sayfa1!$B$1:$L$1</c:f>
              <c:strCach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strCache>
            </c:strRef>
          </c:cat>
          <c:val>
            <c:numRef>
              <c:f>Sayfa1!$B$2:$L$2</c:f>
              <c:numCache>
                <c:formatCode>0%</c:formatCode>
                <c:ptCount val="11"/>
                <c:pt idx="0">
                  <c:v>0.57999999999999996</c:v>
                </c:pt>
                <c:pt idx="1">
                  <c:v>0.57999999999999996</c:v>
                </c:pt>
                <c:pt idx="2">
                  <c:v>0.56000000000000005</c:v>
                </c:pt>
                <c:pt idx="3">
                  <c:v>0.56000000000000005</c:v>
                </c:pt>
                <c:pt idx="4">
                  <c:v>0.56999999999999995</c:v>
                </c:pt>
                <c:pt idx="5">
                  <c:v>0.55000000000000004</c:v>
                </c:pt>
                <c:pt idx="6">
                  <c:v>0.59</c:v>
                </c:pt>
                <c:pt idx="7">
                  <c:v>0.61</c:v>
                </c:pt>
                <c:pt idx="8">
                  <c:v>0.62</c:v>
                </c:pt>
                <c:pt idx="9">
                  <c:v>0.6</c:v>
                </c:pt>
                <c:pt idx="10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C2-45A5-AED5-4422329477B1}"/>
            </c:ext>
          </c:extLst>
        </c:ser>
        <c:ser>
          <c:idx val="1"/>
          <c:order val="1"/>
          <c:tx>
            <c:strRef>
              <c:f>Sayfa1!$A$3</c:f>
              <c:strCache>
                <c:ptCount val="1"/>
                <c:pt idx="0">
                  <c:v>Burslu</c:v>
                </c:pt>
              </c:strCache>
            </c:strRef>
          </c:tx>
          <c:spPr>
            <a:solidFill>
              <a:srgbClr val="B21D25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B21D2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Sayfa1!$B$1:$L$1</c:f>
              <c:strCach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strCache>
            </c:strRef>
          </c:cat>
          <c:val>
            <c:numRef>
              <c:f>Sayfa1!$B$3:$L$3</c:f>
              <c:numCache>
                <c:formatCode>0%</c:formatCode>
                <c:ptCount val="11"/>
                <c:pt idx="0">
                  <c:v>0.42</c:v>
                </c:pt>
                <c:pt idx="1">
                  <c:v>0.42</c:v>
                </c:pt>
                <c:pt idx="2">
                  <c:v>0.44</c:v>
                </c:pt>
                <c:pt idx="3">
                  <c:v>0.44</c:v>
                </c:pt>
                <c:pt idx="4">
                  <c:v>0.43</c:v>
                </c:pt>
                <c:pt idx="5">
                  <c:v>0.45</c:v>
                </c:pt>
                <c:pt idx="6">
                  <c:v>0.41</c:v>
                </c:pt>
                <c:pt idx="7">
                  <c:v>0.39</c:v>
                </c:pt>
                <c:pt idx="8">
                  <c:v>0.38</c:v>
                </c:pt>
                <c:pt idx="9">
                  <c:v>0.4</c:v>
                </c:pt>
                <c:pt idx="1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C2-45A5-AED5-4422329477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100"/>
        <c:axId val="163425280"/>
        <c:axId val="163443456"/>
      </c:barChart>
      <c:catAx>
        <c:axId val="16342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63443456"/>
        <c:crosses val="autoZero"/>
        <c:auto val="1"/>
        <c:lblAlgn val="ctr"/>
        <c:lblOffset val="100"/>
        <c:noMultiLvlLbl val="0"/>
      </c:catAx>
      <c:valAx>
        <c:axId val="1634434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crossAx val="16342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685E28-30F8-45E0-8255-E14F66DB54AB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1356825-EEA0-48DF-ACD3-595CB9358E8B}">
      <dgm:prSet phldrT="[Metin]" custT="1"/>
      <dgm:spPr>
        <a:solidFill>
          <a:srgbClr val="1B449C"/>
        </a:solidFill>
        <a:ln>
          <a:solidFill>
            <a:srgbClr val="1B449C"/>
          </a:solidFill>
        </a:ln>
      </dgm:spPr>
      <dgm:t>
        <a:bodyPr/>
        <a:lstStyle/>
        <a:p>
          <a:pPr algn="ctr"/>
          <a:r>
            <a:rPr lang="tr-TR" sz="2400" b="1" dirty="0">
              <a:latin typeface="+mn-lt"/>
            </a:rPr>
            <a:t>2004</a:t>
          </a:r>
        </a:p>
      </dgm:t>
    </dgm:pt>
    <dgm:pt modelId="{0B72589E-D7D3-4210-A41F-60A097C2B567}" type="parTrans" cxnId="{49851217-0CAF-4181-96A7-75D51506776F}">
      <dgm:prSet/>
      <dgm:spPr/>
      <dgm:t>
        <a:bodyPr/>
        <a:lstStyle/>
        <a:p>
          <a:endParaRPr lang="tr-TR"/>
        </a:p>
      </dgm:t>
    </dgm:pt>
    <dgm:pt modelId="{C8ED353A-9A44-4AF2-9F62-C46429024DE2}" type="sibTrans" cxnId="{49851217-0CAF-4181-96A7-75D51506776F}">
      <dgm:prSet/>
      <dgm:spPr/>
      <dgm:t>
        <a:bodyPr/>
        <a:lstStyle/>
        <a:p>
          <a:endParaRPr lang="tr-TR"/>
        </a:p>
      </dgm:t>
    </dgm:pt>
    <dgm:pt modelId="{A92E76D9-0744-4BAE-A019-FCA55249C68E}">
      <dgm:prSet phldrT="[Metin]"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  <a:latin typeface="+mn-lt"/>
            </a:rPr>
            <a:t>270</a:t>
          </a:r>
          <a:r>
            <a:rPr lang="tr-TR" sz="1600" dirty="0">
              <a:solidFill>
                <a:srgbClr val="1B449C"/>
              </a:solidFill>
              <a:latin typeface="+mn-lt"/>
            </a:rPr>
            <a:t>        Öğrenci</a:t>
          </a:r>
        </a:p>
      </dgm:t>
    </dgm:pt>
    <dgm:pt modelId="{7552B1C7-1770-4067-A6CA-40896BCB814F}" type="parTrans" cxnId="{5530D3CC-6ECD-49CE-823F-7D320477B893}">
      <dgm:prSet/>
      <dgm:spPr/>
      <dgm:t>
        <a:bodyPr/>
        <a:lstStyle/>
        <a:p>
          <a:endParaRPr lang="tr-TR"/>
        </a:p>
      </dgm:t>
    </dgm:pt>
    <dgm:pt modelId="{5CACBD31-3B19-4103-9808-B536D7C5FC47}" type="sibTrans" cxnId="{5530D3CC-6ECD-49CE-823F-7D320477B893}">
      <dgm:prSet/>
      <dgm:spPr/>
      <dgm:t>
        <a:bodyPr/>
        <a:lstStyle/>
        <a:p>
          <a:endParaRPr lang="tr-TR"/>
        </a:p>
      </dgm:t>
    </dgm:pt>
    <dgm:pt modelId="{BA1E6C34-167A-4E1D-BC9A-D62E98F07760}">
      <dgm:prSet phldrT="[Metin]"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  <a:latin typeface="+mn-lt"/>
            </a:rPr>
            <a:t>35</a:t>
          </a:r>
          <a:r>
            <a:rPr lang="tr-TR" sz="1800" dirty="0">
              <a:solidFill>
                <a:srgbClr val="1B449C"/>
              </a:solidFill>
              <a:latin typeface="+mn-lt"/>
            </a:rPr>
            <a:t>  </a:t>
          </a:r>
          <a:r>
            <a:rPr lang="tr-TR" sz="1600" dirty="0">
              <a:solidFill>
                <a:srgbClr val="1B449C"/>
              </a:solidFill>
              <a:latin typeface="+mn-lt"/>
            </a:rPr>
            <a:t>Öğretim Elemanı</a:t>
          </a:r>
        </a:p>
      </dgm:t>
    </dgm:pt>
    <dgm:pt modelId="{275DBFE3-EEDF-46A6-BDF7-85A3D52104F1}" type="parTrans" cxnId="{3B677D19-97C6-49B9-956D-9530D525A821}">
      <dgm:prSet/>
      <dgm:spPr/>
      <dgm:t>
        <a:bodyPr/>
        <a:lstStyle/>
        <a:p>
          <a:endParaRPr lang="tr-TR"/>
        </a:p>
      </dgm:t>
    </dgm:pt>
    <dgm:pt modelId="{0B43C9A4-2575-4E46-B824-D17E092495A3}" type="sibTrans" cxnId="{3B677D19-97C6-49B9-956D-9530D525A821}">
      <dgm:prSet/>
      <dgm:spPr/>
      <dgm:t>
        <a:bodyPr/>
        <a:lstStyle/>
        <a:p>
          <a:endParaRPr lang="tr-TR"/>
        </a:p>
      </dgm:t>
    </dgm:pt>
    <dgm:pt modelId="{23DF1FFC-D434-4436-982C-24ABAF18FA83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400" b="1" dirty="0" smtClean="0">
              <a:latin typeface="+mn-lt"/>
            </a:rPr>
            <a:t>2023</a:t>
          </a:r>
          <a:endParaRPr lang="tr-TR" sz="2400" b="1" dirty="0">
            <a:latin typeface="+mn-lt"/>
          </a:endParaRPr>
        </a:p>
      </dgm:t>
    </dgm:pt>
    <dgm:pt modelId="{3A1435E0-911E-402C-8D68-EEA3E356A1A9}" type="parTrans" cxnId="{3AE51FF2-D835-4D0F-9954-C4B3F6866BC4}">
      <dgm:prSet/>
      <dgm:spPr/>
      <dgm:t>
        <a:bodyPr/>
        <a:lstStyle/>
        <a:p>
          <a:endParaRPr lang="tr-TR"/>
        </a:p>
      </dgm:t>
    </dgm:pt>
    <dgm:pt modelId="{326057A8-2BFD-4F23-AA95-11A7FD5E216F}" type="sibTrans" cxnId="{3AE51FF2-D835-4D0F-9954-C4B3F6866BC4}">
      <dgm:prSet/>
      <dgm:spPr/>
      <dgm:t>
        <a:bodyPr/>
        <a:lstStyle/>
        <a:p>
          <a:endParaRPr lang="tr-TR"/>
        </a:p>
      </dgm:t>
    </dgm:pt>
    <dgm:pt modelId="{FCB3CC81-3CB7-4606-8194-984981CD759C}">
      <dgm:prSet phldrT="[Metin]" custT="1"/>
      <dgm:spPr/>
      <dgm:t>
        <a:bodyPr/>
        <a:lstStyle/>
        <a:p>
          <a:r>
            <a:rPr lang="tr-TR" sz="1800" b="1" dirty="0" smtClean="0">
              <a:solidFill>
                <a:srgbClr val="1B449C"/>
              </a:solidFill>
              <a:latin typeface="+mn-lt"/>
            </a:rPr>
            <a:t>5.605</a:t>
          </a:r>
          <a:r>
            <a:rPr lang="tr-TR" sz="1600" dirty="0" smtClean="0">
              <a:solidFill>
                <a:schemeClr val="tx1"/>
              </a:solidFill>
              <a:latin typeface="+mn-lt"/>
            </a:rPr>
            <a:t> 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Öğrenci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8448FB5F-C0DE-4544-8C16-E71E131E6023}" type="parTrans" cxnId="{F6E6778F-C8AC-4F9B-8CD1-3DAE679632A0}">
      <dgm:prSet/>
      <dgm:spPr/>
      <dgm:t>
        <a:bodyPr/>
        <a:lstStyle/>
        <a:p>
          <a:endParaRPr lang="tr-TR"/>
        </a:p>
      </dgm:t>
    </dgm:pt>
    <dgm:pt modelId="{E327F333-E92C-46EA-ADF6-3EA325724E39}" type="sibTrans" cxnId="{F6E6778F-C8AC-4F9B-8CD1-3DAE679632A0}">
      <dgm:prSet/>
      <dgm:spPr/>
      <dgm:t>
        <a:bodyPr/>
        <a:lstStyle/>
        <a:p>
          <a:endParaRPr lang="tr-TR"/>
        </a:p>
      </dgm:t>
    </dgm:pt>
    <dgm:pt modelId="{8144541F-2654-4322-8B59-4F7EB4B8F708}">
      <dgm:prSet phldrT="[Metin]" custT="1"/>
      <dgm:spPr/>
      <dgm:t>
        <a:bodyPr/>
        <a:lstStyle/>
        <a:p>
          <a:r>
            <a:rPr lang="tr-TR" sz="1800" b="1" dirty="0" smtClean="0">
              <a:solidFill>
                <a:srgbClr val="1B449C"/>
              </a:solidFill>
              <a:latin typeface="+mn-lt"/>
            </a:rPr>
            <a:t>348 </a:t>
          </a:r>
          <a:r>
            <a:rPr lang="tr-TR" sz="1600" dirty="0">
              <a:solidFill>
                <a:srgbClr val="1B449C"/>
              </a:solidFill>
              <a:latin typeface="+mn-lt"/>
            </a:rPr>
            <a:t>Öğretim Elemanı</a:t>
          </a:r>
        </a:p>
      </dgm:t>
    </dgm:pt>
    <dgm:pt modelId="{3F95178B-7501-4CF4-BAE8-D5EDA77ED04E}" type="parTrans" cxnId="{0B8A4BDD-2549-48DA-82C7-CD93A2C9D366}">
      <dgm:prSet/>
      <dgm:spPr/>
      <dgm:t>
        <a:bodyPr/>
        <a:lstStyle/>
        <a:p>
          <a:endParaRPr lang="tr-TR"/>
        </a:p>
      </dgm:t>
    </dgm:pt>
    <dgm:pt modelId="{32E0BDEA-1D3A-4C3A-9ED1-38B412F2DF8D}" type="sibTrans" cxnId="{0B8A4BDD-2549-48DA-82C7-CD93A2C9D366}">
      <dgm:prSet/>
      <dgm:spPr/>
      <dgm:t>
        <a:bodyPr/>
        <a:lstStyle/>
        <a:p>
          <a:endParaRPr lang="tr-TR"/>
        </a:p>
      </dgm:t>
    </dgm:pt>
    <dgm:pt modelId="{C179B630-5B6C-4765-A1DA-B814BF410E88}">
      <dgm:prSet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  <a:latin typeface="+mn-lt"/>
            </a:rPr>
            <a:t>3</a:t>
          </a:r>
          <a:r>
            <a:rPr lang="tr-TR" sz="1600" dirty="0">
              <a:solidFill>
                <a:srgbClr val="1B449C"/>
              </a:solidFill>
              <a:latin typeface="+mn-lt"/>
            </a:rPr>
            <a:t> Fakülte</a:t>
          </a:r>
        </a:p>
      </dgm:t>
    </dgm:pt>
    <dgm:pt modelId="{5F062BA0-84AF-48AD-99A1-5E9B8368DE30}" type="parTrans" cxnId="{FC59049C-BBC8-4233-B32B-2188F094BECC}">
      <dgm:prSet/>
      <dgm:spPr/>
      <dgm:t>
        <a:bodyPr/>
        <a:lstStyle/>
        <a:p>
          <a:endParaRPr lang="tr-TR"/>
        </a:p>
      </dgm:t>
    </dgm:pt>
    <dgm:pt modelId="{EA4F3BEB-A08A-4289-9573-43DDC8AB7751}" type="sibTrans" cxnId="{FC59049C-BBC8-4233-B32B-2188F094BECC}">
      <dgm:prSet/>
      <dgm:spPr/>
      <dgm:t>
        <a:bodyPr/>
        <a:lstStyle/>
        <a:p>
          <a:endParaRPr lang="tr-TR"/>
        </a:p>
      </dgm:t>
    </dgm:pt>
    <dgm:pt modelId="{6FDF5469-0B77-4140-BBF6-150F8467B32A}">
      <dgm:prSet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  <a:latin typeface="+mn-lt"/>
            </a:rPr>
            <a:t>6</a:t>
          </a:r>
          <a:r>
            <a:rPr lang="tr-TR" sz="1600" dirty="0">
              <a:solidFill>
                <a:srgbClr val="1B449C"/>
              </a:solidFill>
              <a:latin typeface="+mn-lt"/>
            </a:rPr>
            <a:t> Bölüm</a:t>
          </a:r>
        </a:p>
      </dgm:t>
    </dgm:pt>
    <dgm:pt modelId="{AB4C2EA1-ECB4-4081-AC5A-C2277A516AB9}" type="parTrans" cxnId="{25F4DF9E-C622-40BF-9DB1-9A2F598669D3}">
      <dgm:prSet/>
      <dgm:spPr/>
      <dgm:t>
        <a:bodyPr/>
        <a:lstStyle/>
        <a:p>
          <a:endParaRPr lang="tr-TR"/>
        </a:p>
      </dgm:t>
    </dgm:pt>
    <dgm:pt modelId="{AEA6FEE3-0396-4DA1-B110-A65094335A7F}" type="sibTrans" cxnId="{25F4DF9E-C622-40BF-9DB1-9A2F598669D3}">
      <dgm:prSet/>
      <dgm:spPr/>
      <dgm:t>
        <a:bodyPr/>
        <a:lstStyle/>
        <a:p>
          <a:endParaRPr lang="tr-TR"/>
        </a:p>
      </dgm:t>
    </dgm:pt>
    <dgm:pt modelId="{9B9D95C5-4061-4888-99E9-DAA20E7ED71E}">
      <dgm:prSet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  <a:latin typeface="+mn-lt"/>
            </a:rPr>
            <a:t>6 </a:t>
          </a:r>
          <a:r>
            <a:rPr lang="tr-TR" sz="1600" dirty="0">
              <a:solidFill>
                <a:srgbClr val="1B449C"/>
              </a:solidFill>
              <a:latin typeface="+mn-lt"/>
            </a:rPr>
            <a:t>Fakülte</a:t>
          </a:r>
          <a:r>
            <a:rPr lang="tr-TR" sz="1600" baseline="0" dirty="0">
              <a:solidFill>
                <a:srgbClr val="1B449C"/>
              </a:solidFill>
              <a:latin typeface="+mn-lt"/>
            </a:rPr>
            <a:t>       </a:t>
          </a:r>
          <a:r>
            <a:rPr lang="tr-TR" sz="1600" dirty="0">
              <a:solidFill>
                <a:srgbClr val="1B449C"/>
              </a:solidFill>
              <a:latin typeface="+mn-lt"/>
            </a:rPr>
            <a:t> </a:t>
          </a:r>
          <a:r>
            <a:rPr lang="tr-TR" sz="1600" b="1" dirty="0" smtClean="0">
              <a:solidFill>
                <a:srgbClr val="1B449C"/>
              </a:solidFill>
              <a:latin typeface="+mn-lt"/>
            </a:rPr>
            <a:t>4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dirty="0">
              <a:solidFill>
                <a:srgbClr val="1B449C"/>
              </a:solidFill>
              <a:latin typeface="+mn-lt"/>
            </a:rPr>
            <a:t>Enstitü</a:t>
          </a:r>
        </a:p>
      </dgm:t>
    </dgm:pt>
    <dgm:pt modelId="{0853224E-5CCA-47BF-94B7-4BE517287193}" type="parTrans" cxnId="{F04AB12D-E770-4357-891C-5F8F12BE31E0}">
      <dgm:prSet/>
      <dgm:spPr/>
      <dgm:t>
        <a:bodyPr/>
        <a:lstStyle/>
        <a:p>
          <a:endParaRPr lang="tr-TR"/>
        </a:p>
      </dgm:t>
    </dgm:pt>
    <dgm:pt modelId="{743906F2-05C0-403E-A3D0-354818EB1F82}" type="sibTrans" cxnId="{F04AB12D-E770-4357-891C-5F8F12BE31E0}">
      <dgm:prSet/>
      <dgm:spPr/>
      <dgm:t>
        <a:bodyPr/>
        <a:lstStyle/>
        <a:p>
          <a:endParaRPr lang="tr-TR"/>
        </a:p>
      </dgm:t>
    </dgm:pt>
    <dgm:pt modelId="{F2F21685-D7CA-4F18-853A-D7FC89673AF7}">
      <dgm:prSet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  <a:latin typeface="+mn-lt"/>
            </a:rPr>
            <a:t>22</a:t>
          </a:r>
          <a:r>
            <a:rPr lang="tr-TR" sz="1600" dirty="0">
              <a:solidFill>
                <a:srgbClr val="1B449C"/>
              </a:solidFill>
              <a:latin typeface="+mn-lt"/>
            </a:rPr>
            <a:t> Bölüm</a:t>
          </a:r>
        </a:p>
      </dgm:t>
    </dgm:pt>
    <dgm:pt modelId="{02325BE8-531D-4D6D-A643-56D135423DB2}" type="parTrans" cxnId="{D08CB10D-EEEC-46C5-B930-7EC031B779CA}">
      <dgm:prSet/>
      <dgm:spPr/>
      <dgm:t>
        <a:bodyPr/>
        <a:lstStyle/>
        <a:p>
          <a:endParaRPr lang="tr-TR"/>
        </a:p>
      </dgm:t>
    </dgm:pt>
    <dgm:pt modelId="{53889E4C-52C3-4576-931E-F05E7401C7F8}" type="sibTrans" cxnId="{D08CB10D-EEEC-46C5-B930-7EC031B779CA}">
      <dgm:prSet/>
      <dgm:spPr/>
      <dgm:t>
        <a:bodyPr/>
        <a:lstStyle/>
        <a:p>
          <a:endParaRPr lang="tr-TR"/>
        </a:p>
      </dgm:t>
    </dgm:pt>
    <dgm:pt modelId="{AEA65B06-06A3-456A-92F4-857C9FA457AE}">
      <dgm:prSet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</a:rPr>
            <a:t>0</a:t>
          </a:r>
          <a:r>
            <a:rPr lang="tr-TR" sz="1600" dirty="0">
              <a:solidFill>
                <a:srgbClr val="1B449C"/>
              </a:solidFill>
            </a:rPr>
            <a:t> Mezun</a:t>
          </a:r>
        </a:p>
      </dgm:t>
    </dgm:pt>
    <dgm:pt modelId="{173FF56D-4CD4-4804-8D4C-5A29AE9CCC4E}" type="parTrans" cxnId="{9D64085C-E234-4A18-B627-6215CB560396}">
      <dgm:prSet/>
      <dgm:spPr/>
      <dgm:t>
        <a:bodyPr/>
        <a:lstStyle/>
        <a:p>
          <a:endParaRPr lang="tr-TR"/>
        </a:p>
      </dgm:t>
    </dgm:pt>
    <dgm:pt modelId="{15EB8DC3-19E8-4C60-9E57-1CE2358E6A10}" type="sibTrans" cxnId="{9D64085C-E234-4A18-B627-6215CB560396}">
      <dgm:prSet/>
      <dgm:spPr/>
      <dgm:t>
        <a:bodyPr/>
        <a:lstStyle/>
        <a:p>
          <a:endParaRPr lang="tr-TR"/>
        </a:p>
      </dgm:t>
    </dgm:pt>
    <dgm:pt modelId="{6189CD84-0684-4CE9-93AB-05B78BF328C7}">
      <dgm:prSet custT="1"/>
      <dgm:spPr/>
      <dgm:t>
        <a:bodyPr/>
        <a:lstStyle/>
        <a:p>
          <a:r>
            <a:rPr lang="tr-TR" sz="1800" b="1" dirty="0" smtClean="0">
              <a:solidFill>
                <a:srgbClr val="1B449C"/>
              </a:solidFill>
              <a:latin typeface="+mn-lt"/>
            </a:rPr>
            <a:t> 10.941 </a:t>
          </a:r>
          <a:r>
            <a:rPr lang="tr-TR" sz="1600" dirty="0" smtClean="0">
              <a:solidFill>
                <a:srgbClr val="1B449C"/>
              </a:solidFill>
            </a:rPr>
            <a:t>Mezun</a:t>
          </a:r>
          <a:endParaRPr lang="tr-TR" sz="1600" dirty="0">
            <a:solidFill>
              <a:srgbClr val="1B449C"/>
            </a:solidFill>
          </a:endParaRPr>
        </a:p>
      </dgm:t>
    </dgm:pt>
    <dgm:pt modelId="{39A6CA85-2E04-4FD2-A559-1E926AF43E46}" type="parTrans" cxnId="{0E86C8E1-5532-4D84-A1E2-D673E204BC1A}">
      <dgm:prSet/>
      <dgm:spPr/>
      <dgm:t>
        <a:bodyPr/>
        <a:lstStyle/>
        <a:p>
          <a:endParaRPr lang="tr-TR"/>
        </a:p>
      </dgm:t>
    </dgm:pt>
    <dgm:pt modelId="{7E74D844-2383-4993-B2A6-651A8A526D13}" type="sibTrans" cxnId="{0E86C8E1-5532-4D84-A1E2-D673E204BC1A}">
      <dgm:prSet/>
      <dgm:spPr/>
      <dgm:t>
        <a:bodyPr/>
        <a:lstStyle/>
        <a:p>
          <a:endParaRPr lang="tr-TR"/>
        </a:p>
      </dgm:t>
    </dgm:pt>
    <dgm:pt modelId="{9C9E8336-7F2E-4268-B583-B585DF05564D}">
      <dgm:prSet custT="1"/>
      <dgm:spPr/>
      <dgm:t>
        <a:bodyPr/>
        <a:lstStyle/>
        <a:p>
          <a:r>
            <a:rPr lang="tr-TR" sz="1800" b="1" dirty="0" smtClean="0">
              <a:solidFill>
                <a:srgbClr val="1B449C"/>
              </a:solidFill>
            </a:rPr>
            <a:t>226</a:t>
          </a:r>
          <a:r>
            <a:rPr lang="tr-TR" sz="1600" dirty="0" smtClean="0">
              <a:solidFill>
                <a:srgbClr val="1B449C"/>
              </a:solidFill>
            </a:rPr>
            <a:t> </a:t>
          </a:r>
          <a:r>
            <a:rPr lang="tr-TR" sz="1600" dirty="0">
              <a:solidFill>
                <a:srgbClr val="1B449C"/>
              </a:solidFill>
            </a:rPr>
            <a:t>Öğretim Üyesi</a:t>
          </a:r>
        </a:p>
      </dgm:t>
    </dgm:pt>
    <dgm:pt modelId="{8289EEFF-A002-437B-95CC-E5843CEC42FB}" type="parTrans" cxnId="{F46C7C5C-1A46-46FE-9E79-2F8934EE3FF4}">
      <dgm:prSet/>
      <dgm:spPr/>
      <dgm:t>
        <a:bodyPr/>
        <a:lstStyle/>
        <a:p>
          <a:endParaRPr lang="tr-TR"/>
        </a:p>
      </dgm:t>
    </dgm:pt>
    <dgm:pt modelId="{4C17C7DA-2B9C-4BD1-9335-B722E81EACC1}" type="sibTrans" cxnId="{F46C7C5C-1A46-46FE-9E79-2F8934EE3FF4}">
      <dgm:prSet/>
      <dgm:spPr/>
      <dgm:t>
        <a:bodyPr/>
        <a:lstStyle/>
        <a:p>
          <a:endParaRPr lang="tr-TR"/>
        </a:p>
      </dgm:t>
    </dgm:pt>
    <dgm:pt modelId="{11B2C9E2-FA79-4C46-AE4E-7741B93D9ED1}">
      <dgm:prSet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  <a:latin typeface="+mn-lt"/>
            </a:rPr>
            <a:t>17 </a:t>
          </a:r>
          <a:r>
            <a:rPr lang="tr-TR" sz="18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Öğretim </a:t>
          </a:r>
          <a:r>
            <a:rPr lang="tr-TR" sz="1600" dirty="0">
              <a:solidFill>
                <a:srgbClr val="1B449C"/>
              </a:solidFill>
              <a:latin typeface="+mn-lt"/>
            </a:rPr>
            <a:t>Üyesi </a:t>
          </a:r>
        </a:p>
      </dgm:t>
    </dgm:pt>
    <dgm:pt modelId="{3CCD2722-1AC7-45B0-8181-EB999506C6FF}" type="parTrans" cxnId="{20942578-DD52-4B04-AEBA-D6267A908304}">
      <dgm:prSet/>
      <dgm:spPr/>
      <dgm:t>
        <a:bodyPr/>
        <a:lstStyle/>
        <a:p>
          <a:endParaRPr lang="tr-TR"/>
        </a:p>
      </dgm:t>
    </dgm:pt>
    <dgm:pt modelId="{BDADCBE0-979C-4576-9C89-2A68EA714907}" type="sibTrans" cxnId="{20942578-DD52-4B04-AEBA-D6267A908304}">
      <dgm:prSet/>
      <dgm:spPr/>
      <dgm:t>
        <a:bodyPr/>
        <a:lstStyle/>
        <a:p>
          <a:endParaRPr lang="tr-TR"/>
        </a:p>
      </dgm:t>
    </dgm:pt>
    <dgm:pt modelId="{174A4BD7-5002-4E9A-B24E-E465DDBCD47E}" type="pres">
      <dgm:prSet presAssocID="{DC685E28-30F8-45E0-8255-E14F66DB54A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EFD263C5-16F4-4249-BF80-05A481944381}" type="pres">
      <dgm:prSet presAssocID="{81356825-EEA0-48DF-ACD3-595CB9358E8B}" presName="root" presStyleCnt="0"/>
      <dgm:spPr/>
    </dgm:pt>
    <dgm:pt modelId="{19FD3C1A-6DD8-4A9B-A177-ED9DBF2C24A0}" type="pres">
      <dgm:prSet presAssocID="{81356825-EEA0-48DF-ACD3-595CB9358E8B}" presName="rootComposite" presStyleCnt="0"/>
      <dgm:spPr/>
    </dgm:pt>
    <dgm:pt modelId="{F0A20A83-B7FA-455F-8336-FCDF96C3A93E}" type="pres">
      <dgm:prSet presAssocID="{81356825-EEA0-48DF-ACD3-595CB9358E8B}" presName="rootText" presStyleLbl="node1" presStyleIdx="0" presStyleCnt="2"/>
      <dgm:spPr/>
      <dgm:t>
        <a:bodyPr/>
        <a:lstStyle/>
        <a:p>
          <a:endParaRPr lang="tr-TR"/>
        </a:p>
      </dgm:t>
    </dgm:pt>
    <dgm:pt modelId="{434478DF-7786-448C-ADDF-15C05E796504}" type="pres">
      <dgm:prSet presAssocID="{81356825-EEA0-48DF-ACD3-595CB9358E8B}" presName="rootConnector" presStyleLbl="node1" presStyleIdx="0" presStyleCnt="2"/>
      <dgm:spPr/>
      <dgm:t>
        <a:bodyPr/>
        <a:lstStyle/>
        <a:p>
          <a:endParaRPr lang="tr-TR"/>
        </a:p>
      </dgm:t>
    </dgm:pt>
    <dgm:pt modelId="{3D4BE069-9F18-4849-9AAE-0727979851E9}" type="pres">
      <dgm:prSet presAssocID="{81356825-EEA0-48DF-ACD3-595CB9358E8B}" presName="childShape" presStyleCnt="0"/>
      <dgm:spPr/>
    </dgm:pt>
    <dgm:pt modelId="{410DB282-6448-4FA1-94F2-25D80387645D}" type="pres">
      <dgm:prSet presAssocID="{7552B1C7-1770-4067-A6CA-40896BCB814F}" presName="Name13" presStyleLbl="parChTrans1D2" presStyleIdx="0" presStyleCnt="12"/>
      <dgm:spPr/>
      <dgm:t>
        <a:bodyPr/>
        <a:lstStyle/>
        <a:p>
          <a:endParaRPr lang="tr-TR"/>
        </a:p>
      </dgm:t>
    </dgm:pt>
    <dgm:pt modelId="{90AED8EE-26F9-436F-A64E-89798C1B3387}" type="pres">
      <dgm:prSet presAssocID="{A92E76D9-0744-4BAE-A019-FCA55249C68E}" presName="childText" presStyleLbl="bgAcc1" presStyleIdx="0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B3D565-9C0A-439F-9A67-B171A30E30D6}" type="pres">
      <dgm:prSet presAssocID="{173FF56D-4CD4-4804-8D4C-5A29AE9CCC4E}" presName="Name13" presStyleLbl="parChTrans1D2" presStyleIdx="1" presStyleCnt="12"/>
      <dgm:spPr/>
      <dgm:t>
        <a:bodyPr/>
        <a:lstStyle/>
        <a:p>
          <a:endParaRPr lang="tr-TR"/>
        </a:p>
      </dgm:t>
    </dgm:pt>
    <dgm:pt modelId="{5E1D4B2D-317E-4FA9-A9AD-7735AC7BA6E0}" type="pres">
      <dgm:prSet presAssocID="{AEA65B06-06A3-456A-92F4-857C9FA457AE}" presName="childText" presStyleLbl="bgAcc1" presStyleIdx="1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5CBF82-DC95-4A0A-ABF6-18CFCFED523B}" type="pres">
      <dgm:prSet presAssocID="{275DBFE3-EEDF-46A6-BDF7-85A3D52104F1}" presName="Name13" presStyleLbl="parChTrans1D2" presStyleIdx="2" presStyleCnt="12"/>
      <dgm:spPr/>
      <dgm:t>
        <a:bodyPr/>
        <a:lstStyle/>
        <a:p>
          <a:endParaRPr lang="tr-TR"/>
        </a:p>
      </dgm:t>
    </dgm:pt>
    <dgm:pt modelId="{8CB75D09-C85A-4747-8BC5-3F7DE90DC221}" type="pres">
      <dgm:prSet presAssocID="{BA1E6C34-167A-4E1D-BC9A-D62E98F07760}" presName="childText" presStyleLbl="bgAcc1" presStyleIdx="2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093E07-A33D-438A-AB49-EAFE6D65189E}" type="pres">
      <dgm:prSet presAssocID="{3CCD2722-1AC7-45B0-8181-EB999506C6FF}" presName="Name13" presStyleLbl="parChTrans1D2" presStyleIdx="3" presStyleCnt="12"/>
      <dgm:spPr/>
      <dgm:t>
        <a:bodyPr/>
        <a:lstStyle/>
        <a:p>
          <a:endParaRPr lang="tr-TR"/>
        </a:p>
      </dgm:t>
    </dgm:pt>
    <dgm:pt modelId="{A11FDA07-469D-43F8-8171-32347D595284}" type="pres">
      <dgm:prSet presAssocID="{11B2C9E2-FA79-4C46-AE4E-7741B93D9ED1}" presName="childText" presStyleLbl="bgAcc1" presStyleIdx="3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C261D83-E80C-487F-A654-C28D2493C25D}" type="pres">
      <dgm:prSet presAssocID="{5F062BA0-84AF-48AD-99A1-5E9B8368DE30}" presName="Name13" presStyleLbl="parChTrans1D2" presStyleIdx="4" presStyleCnt="12"/>
      <dgm:spPr/>
      <dgm:t>
        <a:bodyPr/>
        <a:lstStyle/>
        <a:p>
          <a:endParaRPr lang="tr-TR"/>
        </a:p>
      </dgm:t>
    </dgm:pt>
    <dgm:pt modelId="{BFFBF42E-CF1E-44BE-9F73-5A2990F0A02D}" type="pres">
      <dgm:prSet presAssocID="{C179B630-5B6C-4765-A1DA-B814BF410E88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6289AB-C0EC-4586-9372-B7D3F2579E97}" type="pres">
      <dgm:prSet presAssocID="{AB4C2EA1-ECB4-4081-AC5A-C2277A516AB9}" presName="Name13" presStyleLbl="parChTrans1D2" presStyleIdx="5" presStyleCnt="12"/>
      <dgm:spPr/>
      <dgm:t>
        <a:bodyPr/>
        <a:lstStyle/>
        <a:p>
          <a:endParaRPr lang="tr-TR"/>
        </a:p>
      </dgm:t>
    </dgm:pt>
    <dgm:pt modelId="{23790026-EEBC-4831-9E60-A32B46EFAF61}" type="pres">
      <dgm:prSet presAssocID="{6FDF5469-0B77-4140-BBF6-150F8467B32A}" presName="childText" presStyleLbl="bgAcc1" presStyleIdx="5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EBAEB5-5446-4DA7-ADA2-C27DC74FB08C}" type="pres">
      <dgm:prSet presAssocID="{23DF1FFC-D434-4436-982C-24ABAF18FA83}" presName="root" presStyleCnt="0"/>
      <dgm:spPr/>
    </dgm:pt>
    <dgm:pt modelId="{F9B84BE2-A4B5-43E5-AF41-97E6806FFEDB}" type="pres">
      <dgm:prSet presAssocID="{23DF1FFC-D434-4436-982C-24ABAF18FA83}" presName="rootComposite" presStyleCnt="0"/>
      <dgm:spPr/>
    </dgm:pt>
    <dgm:pt modelId="{3F8F6ACF-1974-487C-89D5-D70B4C8D8E32}" type="pres">
      <dgm:prSet presAssocID="{23DF1FFC-D434-4436-982C-24ABAF18FA83}" presName="rootText" presStyleLbl="node1" presStyleIdx="1" presStyleCnt="2"/>
      <dgm:spPr/>
      <dgm:t>
        <a:bodyPr/>
        <a:lstStyle/>
        <a:p>
          <a:endParaRPr lang="tr-TR"/>
        </a:p>
      </dgm:t>
    </dgm:pt>
    <dgm:pt modelId="{F1CD8D74-FE30-48D4-91E5-1E6BD6A4FF3B}" type="pres">
      <dgm:prSet presAssocID="{23DF1FFC-D434-4436-982C-24ABAF18FA83}" presName="rootConnector" presStyleLbl="node1" presStyleIdx="1" presStyleCnt="2"/>
      <dgm:spPr/>
      <dgm:t>
        <a:bodyPr/>
        <a:lstStyle/>
        <a:p>
          <a:endParaRPr lang="tr-TR"/>
        </a:p>
      </dgm:t>
    </dgm:pt>
    <dgm:pt modelId="{EA699BD1-6014-4E02-B160-48C0CD13223B}" type="pres">
      <dgm:prSet presAssocID="{23DF1FFC-D434-4436-982C-24ABAF18FA83}" presName="childShape" presStyleCnt="0"/>
      <dgm:spPr/>
    </dgm:pt>
    <dgm:pt modelId="{499E494E-7A60-4D62-9D0B-2E58C620C796}" type="pres">
      <dgm:prSet presAssocID="{8448FB5F-C0DE-4544-8C16-E71E131E6023}" presName="Name13" presStyleLbl="parChTrans1D2" presStyleIdx="6" presStyleCnt="12"/>
      <dgm:spPr/>
      <dgm:t>
        <a:bodyPr/>
        <a:lstStyle/>
        <a:p>
          <a:endParaRPr lang="tr-TR"/>
        </a:p>
      </dgm:t>
    </dgm:pt>
    <dgm:pt modelId="{D0511671-62AB-424E-8C5E-4729F9344787}" type="pres">
      <dgm:prSet presAssocID="{FCB3CC81-3CB7-4606-8194-984981CD759C}" presName="childText" presStyleLbl="bgAcc1" presStyleIdx="6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F7A60CC-B6EA-4E6C-9285-C9635B2F1666}" type="pres">
      <dgm:prSet presAssocID="{39A6CA85-2E04-4FD2-A559-1E926AF43E46}" presName="Name13" presStyleLbl="parChTrans1D2" presStyleIdx="7" presStyleCnt="12"/>
      <dgm:spPr/>
      <dgm:t>
        <a:bodyPr/>
        <a:lstStyle/>
        <a:p>
          <a:endParaRPr lang="tr-TR"/>
        </a:p>
      </dgm:t>
    </dgm:pt>
    <dgm:pt modelId="{4656627F-393E-4EA4-98AF-13BE060CB9C3}" type="pres">
      <dgm:prSet presAssocID="{6189CD84-0684-4CE9-93AB-05B78BF328C7}" presName="childText" presStyleLbl="bgAcc1" presStyleIdx="7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45A6472-4C8B-4223-88E0-CCCC3598C8A6}" type="pres">
      <dgm:prSet presAssocID="{3F95178B-7501-4CF4-BAE8-D5EDA77ED04E}" presName="Name13" presStyleLbl="parChTrans1D2" presStyleIdx="8" presStyleCnt="12"/>
      <dgm:spPr/>
      <dgm:t>
        <a:bodyPr/>
        <a:lstStyle/>
        <a:p>
          <a:endParaRPr lang="tr-TR"/>
        </a:p>
      </dgm:t>
    </dgm:pt>
    <dgm:pt modelId="{7A4FDEC3-59F3-41EA-82F6-F5ECA0F3D62B}" type="pres">
      <dgm:prSet presAssocID="{8144541F-2654-4322-8B59-4F7EB4B8F708}" presName="childText" presStyleLbl="bgAcc1" presStyleIdx="8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3C5C9F-2CA3-4825-910A-B0188C2BB477}" type="pres">
      <dgm:prSet presAssocID="{8289EEFF-A002-437B-95CC-E5843CEC42FB}" presName="Name13" presStyleLbl="parChTrans1D2" presStyleIdx="9" presStyleCnt="12"/>
      <dgm:spPr/>
      <dgm:t>
        <a:bodyPr/>
        <a:lstStyle/>
        <a:p>
          <a:endParaRPr lang="tr-TR"/>
        </a:p>
      </dgm:t>
    </dgm:pt>
    <dgm:pt modelId="{34D43829-2476-43C7-B241-7150AAF11D27}" type="pres">
      <dgm:prSet presAssocID="{9C9E8336-7F2E-4268-B583-B585DF05564D}" presName="childText" presStyleLbl="bgAcc1" presStyleIdx="9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0EF32E0-B518-4BCD-A125-30216D79480A}" type="pres">
      <dgm:prSet presAssocID="{0853224E-5CCA-47BF-94B7-4BE517287193}" presName="Name13" presStyleLbl="parChTrans1D2" presStyleIdx="10" presStyleCnt="12"/>
      <dgm:spPr/>
      <dgm:t>
        <a:bodyPr/>
        <a:lstStyle/>
        <a:p>
          <a:endParaRPr lang="tr-TR"/>
        </a:p>
      </dgm:t>
    </dgm:pt>
    <dgm:pt modelId="{E7B68011-EDB9-4F38-B0E5-92F97F087D86}" type="pres">
      <dgm:prSet presAssocID="{9B9D95C5-4061-4888-99E9-DAA20E7ED71E}" presName="childText" presStyleLbl="bgAcc1" presStyleIdx="10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398144-B230-44EF-9C98-85A1F8D7ACD2}" type="pres">
      <dgm:prSet presAssocID="{02325BE8-531D-4D6D-A643-56D135423DB2}" presName="Name13" presStyleLbl="parChTrans1D2" presStyleIdx="11" presStyleCnt="12"/>
      <dgm:spPr/>
      <dgm:t>
        <a:bodyPr/>
        <a:lstStyle/>
        <a:p>
          <a:endParaRPr lang="tr-TR"/>
        </a:p>
      </dgm:t>
    </dgm:pt>
    <dgm:pt modelId="{C711A4E4-A8E4-486B-94D6-B2B2EF4E8EBD}" type="pres">
      <dgm:prSet presAssocID="{F2F21685-D7CA-4F18-853A-D7FC89673AF7}" presName="childText" presStyleLbl="bgAcc1" presStyleIdx="11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3EFE478-7786-4C15-8669-21E38D795898}" type="presOf" srcId="{23DF1FFC-D434-4436-982C-24ABAF18FA83}" destId="{3F8F6ACF-1974-487C-89D5-D70B4C8D8E32}" srcOrd="0" destOrd="0" presId="urn:microsoft.com/office/officeart/2005/8/layout/hierarchy3"/>
    <dgm:cxn modelId="{6B127665-A794-40B2-9196-D0202934BDDD}" type="presOf" srcId="{7552B1C7-1770-4067-A6CA-40896BCB814F}" destId="{410DB282-6448-4FA1-94F2-25D80387645D}" srcOrd="0" destOrd="0" presId="urn:microsoft.com/office/officeart/2005/8/layout/hierarchy3"/>
    <dgm:cxn modelId="{5530D3CC-6ECD-49CE-823F-7D320477B893}" srcId="{81356825-EEA0-48DF-ACD3-595CB9358E8B}" destId="{A92E76D9-0744-4BAE-A019-FCA55249C68E}" srcOrd="0" destOrd="0" parTransId="{7552B1C7-1770-4067-A6CA-40896BCB814F}" sibTransId="{5CACBD31-3B19-4103-9808-B536D7C5FC47}"/>
    <dgm:cxn modelId="{D5CC0952-0ECC-4383-9BDB-D6E767664CD9}" type="presOf" srcId="{0853224E-5CCA-47BF-94B7-4BE517287193}" destId="{10EF32E0-B518-4BCD-A125-30216D79480A}" srcOrd="0" destOrd="0" presId="urn:microsoft.com/office/officeart/2005/8/layout/hierarchy3"/>
    <dgm:cxn modelId="{731E5703-FF51-497B-A7D5-D0DE298EC1F5}" type="presOf" srcId="{81356825-EEA0-48DF-ACD3-595CB9358E8B}" destId="{434478DF-7786-448C-ADDF-15C05E796504}" srcOrd="1" destOrd="0" presId="urn:microsoft.com/office/officeart/2005/8/layout/hierarchy3"/>
    <dgm:cxn modelId="{9306606C-F128-4CCE-A0BA-F85B1DA92B36}" type="presOf" srcId="{275DBFE3-EEDF-46A6-BDF7-85A3D52104F1}" destId="{8F5CBF82-DC95-4A0A-ABF6-18CFCFED523B}" srcOrd="0" destOrd="0" presId="urn:microsoft.com/office/officeart/2005/8/layout/hierarchy3"/>
    <dgm:cxn modelId="{016E7BCC-4C26-42DB-B6FE-167F4B082BEA}" type="presOf" srcId="{9C9E8336-7F2E-4268-B583-B585DF05564D}" destId="{34D43829-2476-43C7-B241-7150AAF11D27}" srcOrd="0" destOrd="0" presId="urn:microsoft.com/office/officeart/2005/8/layout/hierarchy3"/>
    <dgm:cxn modelId="{6B914750-41E1-4C7C-ADC6-FF4A25A1FAC5}" type="presOf" srcId="{5F062BA0-84AF-48AD-99A1-5E9B8368DE30}" destId="{CC261D83-E80C-487F-A654-C28D2493C25D}" srcOrd="0" destOrd="0" presId="urn:microsoft.com/office/officeart/2005/8/layout/hierarchy3"/>
    <dgm:cxn modelId="{0B8A4BDD-2549-48DA-82C7-CD93A2C9D366}" srcId="{23DF1FFC-D434-4436-982C-24ABAF18FA83}" destId="{8144541F-2654-4322-8B59-4F7EB4B8F708}" srcOrd="2" destOrd="0" parTransId="{3F95178B-7501-4CF4-BAE8-D5EDA77ED04E}" sibTransId="{32E0BDEA-1D3A-4C3A-9ED1-38B412F2DF8D}"/>
    <dgm:cxn modelId="{0C2C5B06-28FD-4F7C-93BC-06C003ECBD8A}" type="presOf" srcId="{23DF1FFC-D434-4436-982C-24ABAF18FA83}" destId="{F1CD8D74-FE30-48D4-91E5-1E6BD6A4FF3B}" srcOrd="1" destOrd="0" presId="urn:microsoft.com/office/officeart/2005/8/layout/hierarchy3"/>
    <dgm:cxn modelId="{9D64085C-E234-4A18-B627-6215CB560396}" srcId="{81356825-EEA0-48DF-ACD3-595CB9358E8B}" destId="{AEA65B06-06A3-456A-92F4-857C9FA457AE}" srcOrd="1" destOrd="0" parTransId="{173FF56D-4CD4-4804-8D4C-5A29AE9CCC4E}" sibTransId="{15EB8DC3-19E8-4C60-9E57-1CE2358E6A10}"/>
    <dgm:cxn modelId="{D08CB10D-EEEC-46C5-B930-7EC031B779CA}" srcId="{23DF1FFC-D434-4436-982C-24ABAF18FA83}" destId="{F2F21685-D7CA-4F18-853A-D7FC89673AF7}" srcOrd="5" destOrd="0" parTransId="{02325BE8-531D-4D6D-A643-56D135423DB2}" sibTransId="{53889E4C-52C3-4576-931E-F05E7401C7F8}"/>
    <dgm:cxn modelId="{27BB262B-7556-4D41-86EC-690CFEFF0A44}" type="presOf" srcId="{8144541F-2654-4322-8B59-4F7EB4B8F708}" destId="{7A4FDEC3-59F3-41EA-82F6-F5ECA0F3D62B}" srcOrd="0" destOrd="0" presId="urn:microsoft.com/office/officeart/2005/8/layout/hierarchy3"/>
    <dgm:cxn modelId="{7513132E-C13E-4D90-93B7-3BCA7D0BBC36}" type="presOf" srcId="{DC685E28-30F8-45E0-8255-E14F66DB54AB}" destId="{174A4BD7-5002-4E9A-B24E-E465DDBCD47E}" srcOrd="0" destOrd="0" presId="urn:microsoft.com/office/officeart/2005/8/layout/hierarchy3"/>
    <dgm:cxn modelId="{DF3AE31D-D65B-4F3E-840F-9EDF016F86E1}" type="presOf" srcId="{A92E76D9-0744-4BAE-A019-FCA55249C68E}" destId="{90AED8EE-26F9-436F-A64E-89798C1B3387}" srcOrd="0" destOrd="0" presId="urn:microsoft.com/office/officeart/2005/8/layout/hierarchy3"/>
    <dgm:cxn modelId="{B535D1DF-7BCB-445B-96EB-CB70B6895F02}" type="presOf" srcId="{11B2C9E2-FA79-4C46-AE4E-7741B93D9ED1}" destId="{A11FDA07-469D-43F8-8171-32347D595284}" srcOrd="0" destOrd="0" presId="urn:microsoft.com/office/officeart/2005/8/layout/hierarchy3"/>
    <dgm:cxn modelId="{F46C7C5C-1A46-46FE-9E79-2F8934EE3FF4}" srcId="{23DF1FFC-D434-4436-982C-24ABAF18FA83}" destId="{9C9E8336-7F2E-4268-B583-B585DF05564D}" srcOrd="3" destOrd="0" parTransId="{8289EEFF-A002-437B-95CC-E5843CEC42FB}" sibTransId="{4C17C7DA-2B9C-4BD1-9335-B722E81EACC1}"/>
    <dgm:cxn modelId="{2D06BF05-2B5C-4F68-BAB7-13FF3DDC7C3E}" type="presOf" srcId="{AEA65B06-06A3-456A-92F4-857C9FA457AE}" destId="{5E1D4B2D-317E-4FA9-A9AD-7735AC7BA6E0}" srcOrd="0" destOrd="0" presId="urn:microsoft.com/office/officeart/2005/8/layout/hierarchy3"/>
    <dgm:cxn modelId="{FA59F3D7-CFB9-40A5-8285-46B34C37479B}" type="presOf" srcId="{9B9D95C5-4061-4888-99E9-DAA20E7ED71E}" destId="{E7B68011-EDB9-4F38-B0E5-92F97F087D86}" srcOrd="0" destOrd="0" presId="urn:microsoft.com/office/officeart/2005/8/layout/hierarchy3"/>
    <dgm:cxn modelId="{0E86C8E1-5532-4D84-A1E2-D673E204BC1A}" srcId="{23DF1FFC-D434-4436-982C-24ABAF18FA83}" destId="{6189CD84-0684-4CE9-93AB-05B78BF328C7}" srcOrd="1" destOrd="0" parTransId="{39A6CA85-2E04-4FD2-A559-1E926AF43E46}" sibTransId="{7E74D844-2383-4993-B2A6-651A8A526D13}"/>
    <dgm:cxn modelId="{B9CADBF4-4626-412F-B6D6-A00B8309AD1C}" type="presOf" srcId="{81356825-EEA0-48DF-ACD3-595CB9358E8B}" destId="{F0A20A83-B7FA-455F-8336-FCDF96C3A93E}" srcOrd="0" destOrd="0" presId="urn:microsoft.com/office/officeart/2005/8/layout/hierarchy3"/>
    <dgm:cxn modelId="{D0B730EC-B921-4352-A35F-4C72527F72EC}" type="presOf" srcId="{BA1E6C34-167A-4E1D-BC9A-D62E98F07760}" destId="{8CB75D09-C85A-4747-8BC5-3F7DE90DC221}" srcOrd="0" destOrd="0" presId="urn:microsoft.com/office/officeart/2005/8/layout/hierarchy3"/>
    <dgm:cxn modelId="{EF992526-0089-474A-A028-D4B2B4C93E6F}" type="presOf" srcId="{AB4C2EA1-ECB4-4081-AC5A-C2277A516AB9}" destId="{426289AB-C0EC-4586-9372-B7D3F2579E97}" srcOrd="0" destOrd="0" presId="urn:microsoft.com/office/officeart/2005/8/layout/hierarchy3"/>
    <dgm:cxn modelId="{E6E7054D-7F13-493C-AEEC-ED2975D2DC68}" type="presOf" srcId="{6189CD84-0684-4CE9-93AB-05B78BF328C7}" destId="{4656627F-393E-4EA4-98AF-13BE060CB9C3}" srcOrd="0" destOrd="0" presId="urn:microsoft.com/office/officeart/2005/8/layout/hierarchy3"/>
    <dgm:cxn modelId="{F04AB12D-E770-4357-891C-5F8F12BE31E0}" srcId="{23DF1FFC-D434-4436-982C-24ABAF18FA83}" destId="{9B9D95C5-4061-4888-99E9-DAA20E7ED71E}" srcOrd="4" destOrd="0" parTransId="{0853224E-5CCA-47BF-94B7-4BE517287193}" sibTransId="{743906F2-05C0-403E-A3D0-354818EB1F82}"/>
    <dgm:cxn modelId="{3AE51FF2-D835-4D0F-9954-C4B3F6866BC4}" srcId="{DC685E28-30F8-45E0-8255-E14F66DB54AB}" destId="{23DF1FFC-D434-4436-982C-24ABAF18FA83}" srcOrd="1" destOrd="0" parTransId="{3A1435E0-911E-402C-8D68-EEA3E356A1A9}" sibTransId="{326057A8-2BFD-4F23-AA95-11A7FD5E216F}"/>
    <dgm:cxn modelId="{A5B5A501-8945-4A9B-8D18-B52C3508DA73}" type="presOf" srcId="{3CCD2722-1AC7-45B0-8181-EB999506C6FF}" destId="{D0093E07-A33D-438A-AB49-EAFE6D65189E}" srcOrd="0" destOrd="0" presId="urn:microsoft.com/office/officeart/2005/8/layout/hierarchy3"/>
    <dgm:cxn modelId="{3B677D19-97C6-49B9-956D-9530D525A821}" srcId="{81356825-EEA0-48DF-ACD3-595CB9358E8B}" destId="{BA1E6C34-167A-4E1D-BC9A-D62E98F07760}" srcOrd="2" destOrd="0" parTransId="{275DBFE3-EEDF-46A6-BDF7-85A3D52104F1}" sibTransId="{0B43C9A4-2575-4E46-B824-D17E092495A3}"/>
    <dgm:cxn modelId="{9AFAFC64-BF18-491F-86E0-94CDD5D661BD}" type="presOf" srcId="{8448FB5F-C0DE-4544-8C16-E71E131E6023}" destId="{499E494E-7A60-4D62-9D0B-2E58C620C796}" srcOrd="0" destOrd="0" presId="urn:microsoft.com/office/officeart/2005/8/layout/hierarchy3"/>
    <dgm:cxn modelId="{AE406B6E-819E-46F2-A6E7-D2CF223BD4A6}" type="presOf" srcId="{173FF56D-4CD4-4804-8D4C-5A29AE9CCC4E}" destId="{A2B3D565-9C0A-439F-9A67-B171A30E30D6}" srcOrd="0" destOrd="0" presId="urn:microsoft.com/office/officeart/2005/8/layout/hierarchy3"/>
    <dgm:cxn modelId="{E307503C-EDD0-4D4D-8486-3DA48607BAC8}" type="presOf" srcId="{6FDF5469-0B77-4140-BBF6-150F8467B32A}" destId="{23790026-EEBC-4831-9E60-A32B46EFAF61}" srcOrd="0" destOrd="0" presId="urn:microsoft.com/office/officeart/2005/8/layout/hierarchy3"/>
    <dgm:cxn modelId="{20942578-DD52-4B04-AEBA-D6267A908304}" srcId="{81356825-EEA0-48DF-ACD3-595CB9358E8B}" destId="{11B2C9E2-FA79-4C46-AE4E-7741B93D9ED1}" srcOrd="3" destOrd="0" parTransId="{3CCD2722-1AC7-45B0-8181-EB999506C6FF}" sibTransId="{BDADCBE0-979C-4576-9C89-2A68EA714907}"/>
    <dgm:cxn modelId="{344A8A89-32ED-4F2F-BFEB-6F3060EE9D55}" type="presOf" srcId="{3F95178B-7501-4CF4-BAE8-D5EDA77ED04E}" destId="{D45A6472-4C8B-4223-88E0-CCCC3598C8A6}" srcOrd="0" destOrd="0" presId="urn:microsoft.com/office/officeart/2005/8/layout/hierarchy3"/>
    <dgm:cxn modelId="{25F4DF9E-C622-40BF-9DB1-9A2F598669D3}" srcId="{81356825-EEA0-48DF-ACD3-595CB9358E8B}" destId="{6FDF5469-0B77-4140-BBF6-150F8467B32A}" srcOrd="5" destOrd="0" parTransId="{AB4C2EA1-ECB4-4081-AC5A-C2277A516AB9}" sibTransId="{AEA6FEE3-0396-4DA1-B110-A65094335A7F}"/>
    <dgm:cxn modelId="{0B8A3A32-DA67-4D1A-9906-3F6F39C8B0A2}" type="presOf" srcId="{C179B630-5B6C-4765-A1DA-B814BF410E88}" destId="{BFFBF42E-CF1E-44BE-9F73-5A2990F0A02D}" srcOrd="0" destOrd="0" presId="urn:microsoft.com/office/officeart/2005/8/layout/hierarchy3"/>
    <dgm:cxn modelId="{0C8C32F0-5F22-4E92-89ED-0A5FAAA6B25A}" type="presOf" srcId="{8289EEFF-A002-437B-95CC-E5843CEC42FB}" destId="{5B3C5C9F-2CA3-4825-910A-B0188C2BB477}" srcOrd="0" destOrd="0" presId="urn:microsoft.com/office/officeart/2005/8/layout/hierarchy3"/>
    <dgm:cxn modelId="{70A5DE31-6262-41BB-95E1-CE89546F1358}" type="presOf" srcId="{F2F21685-D7CA-4F18-853A-D7FC89673AF7}" destId="{C711A4E4-A8E4-486B-94D6-B2B2EF4E8EBD}" srcOrd="0" destOrd="0" presId="urn:microsoft.com/office/officeart/2005/8/layout/hierarchy3"/>
    <dgm:cxn modelId="{FC59049C-BBC8-4233-B32B-2188F094BECC}" srcId="{81356825-EEA0-48DF-ACD3-595CB9358E8B}" destId="{C179B630-5B6C-4765-A1DA-B814BF410E88}" srcOrd="4" destOrd="0" parTransId="{5F062BA0-84AF-48AD-99A1-5E9B8368DE30}" sibTransId="{EA4F3BEB-A08A-4289-9573-43DDC8AB7751}"/>
    <dgm:cxn modelId="{BCB8B93F-D62E-4210-8324-CC66DA3261AF}" type="presOf" srcId="{FCB3CC81-3CB7-4606-8194-984981CD759C}" destId="{D0511671-62AB-424E-8C5E-4729F9344787}" srcOrd="0" destOrd="0" presId="urn:microsoft.com/office/officeart/2005/8/layout/hierarchy3"/>
    <dgm:cxn modelId="{49851217-0CAF-4181-96A7-75D51506776F}" srcId="{DC685E28-30F8-45E0-8255-E14F66DB54AB}" destId="{81356825-EEA0-48DF-ACD3-595CB9358E8B}" srcOrd="0" destOrd="0" parTransId="{0B72589E-D7D3-4210-A41F-60A097C2B567}" sibTransId="{C8ED353A-9A44-4AF2-9F62-C46429024DE2}"/>
    <dgm:cxn modelId="{508563AA-2407-4503-9E4A-54CA765C1CAF}" type="presOf" srcId="{02325BE8-531D-4D6D-A643-56D135423DB2}" destId="{3D398144-B230-44EF-9C98-85A1F8D7ACD2}" srcOrd="0" destOrd="0" presId="urn:microsoft.com/office/officeart/2005/8/layout/hierarchy3"/>
    <dgm:cxn modelId="{F6E6778F-C8AC-4F9B-8CD1-3DAE679632A0}" srcId="{23DF1FFC-D434-4436-982C-24ABAF18FA83}" destId="{FCB3CC81-3CB7-4606-8194-984981CD759C}" srcOrd="0" destOrd="0" parTransId="{8448FB5F-C0DE-4544-8C16-E71E131E6023}" sibTransId="{E327F333-E92C-46EA-ADF6-3EA325724E39}"/>
    <dgm:cxn modelId="{33ADB5CA-6820-4F60-B144-1639DB9959CA}" type="presOf" srcId="{39A6CA85-2E04-4FD2-A559-1E926AF43E46}" destId="{4F7A60CC-B6EA-4E6C-9285-C9635B2F1666}" srcOrd="0" destOrd="0" presId="urn:microsoft.com/office/officeart/2005/8/layout/hierarchy3"/>
    <dgm:cxn modelId="{F5DFCE32-C3A6-4FEE-BC3C-5732B33ACC89}" type="presParOf" srcId="{174A4BD7-5002-4E9A-B24E-E465DDBCD47E}" destId="{EFD263C5-16F4-4249-BF80-05A481944381}" srcOrd="0" destOrd="0" presId="urn:microsoft.com/office/officeart/2005/8/layout/hierarchy3"/>
    <dgm:cxn modelId="{B887CE0F-6352-4791-A650-A6E8969C5F17}" type="presParOf" srcId="{EFD263C5-16F4-4249-BF80-05A481944381}" destId="{19FD3C1A-6DD8-4A9B-A177-ED9DBF2C24A0}" srcOrd="0" destOrd="0" presId="urn:microsoft.com/office/officeart/2005/8/layout/hierarchy3"/>
    <dgm:cxn modelId="{DB9D5E8E-B479-400D-BF4D-881AECF43A6F}" type="presParOf" srcId="{19FD3C1A-6DD8-4A9B-A177-ED9DBF2C24A0}" destId="{F0A20A83-B7FA-455F-8336-FCDF96C3A93E}" srcOrd="0" destOrd="0" presId="urn:microsoft.com/office/officeart/2005/8/layout/hierarchy3"/>
    <dgm:cxn modelId="{D1FCB821-F328-423C-91B2-250DA224F94F}" type="presParOf" srcId="{19FD3C1A-6DD8-4A9B-A177-ED9DBF2C24A0}" destId="{434478DF-7786-448C-ADDF-15C05E796504}" srcOrd="1" destOrd="0" presId="urn:microsoft.com/office/officeart/2005/8/layout/hierarchy3"/>
    <dgm:cxn modelId="{6633FE07-3DB8-402C-86CA-8F12422785BA}" type="presParOf" srcId="{EFD263C5-16F4-4249-BF80-05A481944381}" destId="{3D4BE069-9F18-4849-9AAE-0727979851E9}" srcOrd="1" destOrd="0" presId="urn:microsoft.com/office/officeart/2005/8/layout/hierarchy3"/>
    <dgm:cxn modelId="{E28142BE-A081-46E9-BDEF-E474CCA58694}" type="presParOf" srcId="{3D4BE069-9F18-4849-9AAE-0727979851E9}" destId="{410DB282-6448-4FA1-94F2-25D80387645D}" srcOrd="0" destOrd="0" presId="urn:microsoft.com/office/officeart/2005/8/layout/hierarchy3"/>
    <dgm:cxn modelId="{709176EE-15E3-437A-A4DD-24F7D7011EA5}" type="presParOf" srcId="{3D4BE069-9F18-4849-9AAE-0727979851E9}" destId="{90AED8EE-26F9-436F-A64E-89798C1B3387}" srcOrd="1" destOrd="0" presId="urn:microsoft.com/office/officeart/2005/8/layout/hierarchy3"/>
    <dgm:cxn modelId="{CCA31AA9-C7B9-44D4-9AC4-349E9C7E469F}" type="presParOf" srcId="{3D4BE069-9F18-4849-9AAE-0727979851E9}" destId="{A2B3D565-9C0A-439F-9A67-B171A30E30D6}" srcOrd="2" destOrd="0" presId="urn:microsoft.com/office/officeart/2005/8/layout/hierarchy3"/>
    <dgm:cxn modelId="{04CB954F-06C4-4D33-A382-C5E7E1CFFE33}" type="presParOf" srcId="{3D4BE069-9F18-4849-9AAE-0727979851E9}" destId="{5E1D4B2D-317E-4FA9-A9AD-7735AC7BA6E0}" srcOrd="3" destOrd="0" presId="urn:microsoft.com/office/officeart/2005/8/layout/hierarchy3"/>
    <dgm:cxn modelId="{1BF5564F-8862-4C2B-841A-61FA3326EDE9}" type="presParOf" srcId="{3D4BE069-9F18-4849-9AAE-0727979851E9}" destId="{8F5CBF82-DC95-4A0A-ABF6-18CFCFED523B}" srcOrd="4" destOrd="0" presId="urn:microsoft.com/office/officeart/2005/8/layout/hierarchy3"/>
    <dgm:cxn modelId="{0582F8AD-CA90-4D54-A92B-00033C293072}" type="presParOf" srcId="{3D4BE069-9F18-4849-9AAE-0727979851E9}" destId="{8CB75D09-C85A-4747-8BC5-3F7DE90DC221}" srcOrd="5" destOrd="0" presId="urn:microsoft.com/office/officeart/2005/8/layout/hierarchy3"/>
    <dgm:cxn modelId="{4A97D118-A794-4EBE-A6C6-127493A72A6A}" type="presParOf" srcId="{3D4BE069-9F18-4849-9AAE-0727979851E9}" destId="{D0093E07-A33D-438A-AB49-EAFE6D65189E}" srcOrd="6" destOrd="0" presId="urn:microsoft.com/office/officeart/2005/8/layout/hierarchy3"/>
    <dgm:cxn modelId="{89BB814C-B78F-43F1-B903-54F625266F4E}" type="presParOf" srcId="{3D4BE069-9F18-4849-9AAE-0727979851E9}" destId="{A11FDA07-469D-43F8-8171-32347D595284}" srcOrd="7" destOrd="0" presId="urn:microsoft.com/office/officeart/2005/8/layout/hierarchy3"/>
    <dgm:cxn modelId="{F83BAE31-4C75-458B-AFE4-EEF97A3612B6}" type="presParOf" srcId="{3D4BE069-9F18-4849-9AAE-0727979851E9}" destId="{CC261D83-E80C-487F-A654-C28D2493C25D}" srcOrd="8" destOrd="0" presId="urn:microsoft.com/office/officeart/2005/8/layout/hierarchy3"/>
    <dgm:cxn modelId="{DABFADA4-2B85-4C72-91C3-E5C1CB221A2B}" type="presParOf" srcId="{3D4BE069-9F18-4849-9AAE-0727979851E9}" destId="{BFFBF42E-CF1E-44BE-9F73-5A2990F0A02D}" srcOrd="9" destOrd="0" presId="urn:microsoft.com/office/officeart/2005/8/layout/hierarchy3"/>
    <dgm:cxn modelId="{E2DE77A2-5D7F-487D-8059-501BB9F21074}" type="presParOf" srcId="{3D4BE069-9F18-4849-9AAE-0727979851E9}" destId="{426289AB-C0EC-4586-9372-B7D3F2579E97}" srcOrd="10" destOrd="0" presId="urn:microsoft.com/office/officeart/2005/8/layout/hierarchy3"/>
    <dgm:cxn modelId="{D27790F7-64A8-4447-A490-C802E2744A4F}" type="presParOf" srcId="{3D4BE069-9F18-4849-9AAE-0727979851E9}" destId="{23790026-EEBC-4831-9E60-A32B46EFAF61}" srcOrd="11" destOrd="0" presId="urn:microsoft.com/office/officeart/2005/8/layout/hierarchy3"/>
    <dgm:cxn modelId="{38864B32-21A0-4DB0-A123-47803498B7CA}" type="presParOf" srcId="{174A4BD7-5002-4E9A-B24E-E465DDBCD47E}" destId="{A5EBAEB5-5446-4DA7-ADA2-C27DC74FB08C}" srcOrd="1" destOrd="0" presId="urn:microsoft.com/office/officeart/2005/8/layout/hierarchy3"/>
    <dgm:cxn modelId="{E08CA65B-474D-4939-BB0E-53C4B2771071}" type="presParOf" srcId="{A5EBAEB5-5446-4DA7-ADA2-C27DC74FB08C}" destId="{F9B84BE2-A4B5-43E5-AF41-97E6806FFEDB}" srcOrd="0" destOrd="0" presId="urn:microsoft.com/office/officeart/2005/8/layout/hierarchy3"/>
    <dgm:cxn modelId="{09E447FB-D786-43F8-8EC0-B77976C8B8D3}" type="presParOf" srcId="{F9B84BE2-A4B5-43E5-AF41-97E6806FFEDB}" destId="{3F8F6ACF-1974-487C-89D5-D70B4C8D8E32}" srcOrd="0" destOrd="0" presId="urn:microsoft.com/office/officeart/2005/8/layout/hierarchy3"/>
    <dgm:cxn modelId="{2B2808DA-6F41-4A7E-85AE-AE7965AE3B54}" type="presParOf" srcId="{F9B84BE2-A4B5-43E5-AF41-97E6806FFEDB}" destId="{F1CD8D74-FE30-48D4-91E5-1E6BD6A4FF3B}" srcOrd="1" destOrd="0" presId="urn:microsoft.com/office/officeart/2005/8/layout/hierarchy3"/>
    <dgm:cxn modelId="{CDE957B6-E108-4BA9-AA76-A3EDCFB0A2FA}" type="presParOf" srcId="{A5EBAEB5-5446-4DA7-ADA2-C27DC74FB08C}" destId="{EA699BD1-6014-4E02-B160-48C0CD13223B}" srcOrd="1" destOrd="0" presId="urn:microsoft.com/office/officeart/2005/8/layout/hierarchy3"/>
    <dgm:cxn modelId="{050AC179-0B72-4758-8922-781C0F610651}" type="presParOf" srcId="{EA699BD1-6014-4E02-B160-48C0CD13223B}" destId="{499E494E-7A60-4D62-9D0B-2E58C620C796}" srcOrd="0" destOrd="0" presId="urn:microsoft.com/office/officeart/2005/8/layout/hierarchy3"/>
    <dgm:cxn modelId="{E9CA2E31-CDA3-44B4-BFCE-1F7E807D918B}" type="presParOf" srcId="{EA699BD1-6014-4E02-B160-48C0CD13223B}" destId="{D0511671-62AB-424E-8C5E-4729F9344787}" srcOrd="1" destOrd="0" presId="urn:microsoft.com/office/officeart/2005/8/layout/hierarchy3"/>
    <dgm:cxn modelId="{84AA9984-A0AD-419D-923C-DE2EAA83EDB9}" type="presParOf" srcId="{EA699BD1-6014-4E02-B160-48C0CD13223B}" destId="{4F7A60CC-B6EA-4E6C-9285-C9635B2F1666}" srcOrd="2" destOrd="0" presId="urn:microsoft.com/office/officeart/2005/8/layout/hierarchy3"/>
    <dgm:cxn modelId="{AA3DBBAA-F149-4671-AE6A-E8EFFB5F2A13}" type="presParOf" srcId="{EA699BD1-6014-4E02-B160-48C0CD13223B}" destId="{4656627F-393E-4EA4-98AF-13BE060CB9C3}" srcOrd="3" destOrd="0" presId="urn:microsoft.com/office/officeart/2005/8/layout/hierarchy3"/>
    <dgm:cxn modelId="{16548DC9-C499-4D4B-9B18-7CB804789D41}" type="presParOf" srcId="{EA699BD1-6014-4E02-B160-48C0CD13223B}" destId="{D45A6472-4C8B-4223-88E0-CCCC3598C8A6}" srcOrd="4" destOrd="0" presId="urn:microsoft.com/office/officeart/2005/8/layout/hierarchy3"/>
    <dgm:cxn modelId="{832857BC-EB01-4575-8A64-6A6D9B3FDB2B}" type="presParOf" srcId="{EA699BD1-6014-4E02-B160-48C0CD13223B}" destId="{7A4FDEC3-59F3-41EA-82F6-F5ECA0F3D62B}" srcOrd="5" destOrd="0" presId="urn:microsoft.com/office/officeart/2005/8/layout/hierarchy3"/>
    <dgm:cxn modelId="{CCC2AC7E-4887-426F-ACA1-842A391D2EB5}" type="presParOf" srcId="{EA699BD1-6014-4E02-B160-48C0CD13223B}" destId="{5B3C5C9F-2CA3-4825-910A-B0188C2BB477}" srcOrd="6" destOrd="0" presId="urn:microsoft.com/office/officeart/2005/8/layout/hierarchy3"/>
    <dgm:cxn modelId="{7772A9F0-E694-4F55-B58A-202D45E6FF99}" type="presParOf" srcId="{EA699BD1-6014-4E02-B160-48C0CD13223B}" destId="{34D43829-2476-43C7-B241-7150AAF11D27}" srcOrd="7" destOrd="0" presId="urn:microsoft.com/office/officeart/2005/8/layout/hierarchy3"/>
    <dgm:cxn modelId="{3848B135-35C3-40EA-9CCF-4E1492E03766}" type="presParOf" srcId="{EA699BD1-6014-4E02-B160-48C0CD13223B}" destId="{10EF32E0-B518-4BCD-A125-30216D79480A}" srcOrd="8" destOrd="0" presId="urn:microsoft.com/office/officeart/2005/8/layout/hierarchy3"/>
    <dgm:cxn modelId="{5ADFB406-289F-42F5-B1E0-25C811F032AC}" type="presParOf" srcId="{EA699BD1-6014-4E02-B160-48C0CD13223B}" destId="{E7B68011-EDB9-4F38-B0E5-92F97F087D86}" srcOrd="9" destOrd="0" presId="urn:microsoft.com/office/officeart/2005/8/layout/hierarchy3"/>
    <dgm:cxn modelId="{7496E852-1BCC-4E1C-BEA3-D0FBDB71FC65}" type="presParOf" srcId="{EA699BD1-6014-4E02-B160-48C0CD13223B}" destId="{3D398144-B230-44EF-9C98-85A1F8D7ACD2}" srcOrd="10" destOrd="0" presId="urn:microsoft.com/office/officeart/2005/8/layout/hierarchy3"/>
    <dgm:cxn modelId="{0A93B261-B093-416A-B752-7AF4F3B5F21B}" type="presParOf" srcId="{EA699BD1-6014-4E02-B160-48C0CD13223B}" destId="{C711A4E4-A8E4-486B-94D6-B2B2EF4E8EBD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DF0DC2-22DC-48A4-8713-E8AFB4DC7DCE}" type="doc">
      <dgm:prSet loTypeId="urn:microsoft.com/office/officeart/2008/layout/Lin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6D99611-CF89-4074-91E8-944EC317BF20}">
      <dgm:prSet phldrT="[Metin]" custT="1"/>
      <dgm:spPr/>
      <dgm:t>
        <a:bodyPr anchor="ctr"/>
        <a:lstStyle/>
        <a:p>
          <a:r>
            <a:rPr lang="tr-TR" sz="2800" b="1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Enerji</a:t>
          </a:r>
          <a:endParaRPr lang="en-US" sz="2000" b="1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5C03078-CE6B-4433-BCCA-0B58B10CD94E}" type="parTrans" cxnId="{E6ADAF57-B6F4-4F62-B79A-A3F0B7BDCCCB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EB54B4D2-2BD2-41BE-8529-875AC8FA8896}" type="sibTrans" cxnId="{E6ADAF57-B6F4-4F62-B79A-A3F0B7BDCCCB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47FE53CB-50E8-45F1-B087-A7C75195FCA5}">
      <dgm:prSet phldrT="[Metin]" custT="1"/>
      <dgm:spPr/>
      <dgm:t>
        <a:bodyPr anchor="ctr"/>
        <a:lstStyle/>
        <a:p>
          <a:r>
            <a:rPr lang="tr-TR" sz="2800" b="1" noProof="0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Savunma </a:t>
          </a:r>
          <a:endParaRPr lang="tr-TR" sz="2800" b="1" noProof="0" dirty="0" smtClean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  <a:p>
          <a:r>
            <a:rPr lang="tr-TR" sz="2800" b="1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Sanayii</a:t>
          </a:r>
          <a:endParaRPr lang="en-US" sz="2800" b="1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47B627C6-2467-44A8-A4D6-286AA4F281F5}" type="parTrans" cxnId="{520544D0-57EF-402E-AD29-28876C2D95EC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CA213C6A-A770-4556-9E73-CAA2B16D791A}" type="sibTrans" cxnId="{520544D0-57EF-402E-AD29-28876C2D95EC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9B1683CF-69A1-4CD2-9C3A-499768BD9BF4}">
      <dgm:prSet phldrT="[Metin]" custT="1"/>
      <dgm:spPr/>
      <dgm:t>
        <a:bodyPr anchor="ctr"/>
        <a:lstStyle/>
        <a:p>
          <a:r>
            <a:rPr lang="tr-TR" sz="2800" b="1" noProof="0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Medikal</a:t>
          </a:r>
          <a:endParaRPr lang="en-US" sz="2000" b="1" noProof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25069C5-A00B-42E7-8E2D-1B3FCAF4FB33}" type="parTrans" cxnId="{72C295C3-8E1A-4244-9D53-E431903A4177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9A86709B-2F27-405D-988C-5954EB6A4F9F}" type="sibTrans" cxnId="{72C295C3-8E1A-4244-9D53-E431903A4177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BABAAA62-AAF5-45F5-8C2A-A2E345275A6A}">
      <dgm:prSet phldrT="[Metin]" custT="1"/>
      <dgm:spPr/>
      <dgm:t>
        <a:bodyPr anchor="ctr"/>
        <a:lstStyle/>
        <a:p>
          <a:r>
            <a:rPr lang="tr-TR" sz="2800" b="1" noProof="0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Bilişim </a:t>
          </a:r>
          <a:endParaRPr lang="tr-TR" sz="2800" b="1" noProof="0" dirty="0" smtClean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  <a:p>
          <a:r>
            <a:rPr lang="tr-TR" sz="2800" b="1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Teknolojileri </a:t>
          </a:r>
          <a:endParaRPr lang="en-US" sz="2800" b="1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2A0C0EEF-CAF1-483A-BAE6-45C0483AF7BC}" type="parTrans" cxnId="{A1A0CDFC-6218-490D-B581-09E98F7B1C8A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A679823F-697B-4D3A-9B0A-D28E0FA1E862}" type="sibTrans" cxnId="{A1A0CDFC-6218-490D-B581-09E98F7B1C8A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096462F3-F7B0-4C25-82CB-DD1CF44B619B}" type="pres">
      <dgm:prSet presAssocID="{28DF0DC2-22DC-48A4-8713-E8AFB4DC7DC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8AF9E411-B203-48AD-A6BA-D0C068A381DD}" type="pres">
      <dgm:prSet presAssocID="{06D99611-CF89-4074-91E8-944EC317BF20}" presName="thickLine" presStyleLbl="alignNode1" presStyleIdx="0" presStyleCnt="4"/>
      <dgm:spPr/>
    </dgm:pt>
    <dgm:pt modelId="{B4161836-6F2B-4F37-B593-AAA87E65E7DF}" type="pres">
      <dgm:prSet presAssocID="{06D99611-CF89-4074-91E8-944EC317BF20}" presName="horz1" presStyleCnt="0"/>
      <dgm:spPr/>
    </dgm:pt>
    <dgm:pt modelId="{D6FDB213-AC6B-44A2-ABA9-7A9B42C79518}" type="pres">
      <dgm:prSet presAssocID="{06D99611-CF89-4074-91E8-944EC317BF20}" presName="tx1" presStyleLbl="revTx" presStyleIdx="0" presStyleCnt="4"/>
      <dgm:spPr/>
      <dgm:t>
        <a:bodyPr/>
        <a:lstStyle/>
        <a:p>
          <a:endParaRPr lang="tr-TR"/>
        </a:p>
      </dgm:t>
    </dgm:pt>
    <dgm:pt modelId="{C983CABC-B714-4B40-B48B-035072D9A082}" type="pres">
      <dgm:prSet presAssocID="{06D99611-CF89-4074-91E8-944EC317BF20}" presName="vert1" presStyleCnt="0"/>
      <dgm:spPr/>
    </dgm:pt>
    <dgm:pt modelId="{501F5598-0A74-4D9A-9E59-58A0584A4BB4}" type="pres">
      <dgm:prSet presAssocID="{47FE53CB-50E8-45F1-B087-A7C75195FCA5}" presName="thickLine" presStyleLbl="alignNode1" presStyleIdx="1" presStyleCnt="4"/>
      <dgm:spPr/>
    </dgm:pt>
    <dgm:pt modelId="{72303C2F-5152-43D3-AB3B-FD94CE4A9EF7}" type="pres">
      <dgm:prSet presAssocID="{47FE53CB-50E8-45F1-B087-A7C75195FCA5}" presName="horz1" presStyleCnt="0"/>
      <dgm:spPr/>
    </dgm:pt>
    <dgm:pt modelId="{657C2B18-DCB4-4089-8964-25E2EA985B7C}" type="pres">
      <dgm:prSet presAssocID="{47FE53CB-50E8-45F1-B087-A7C75195FCA5}" presName="tx1" presStyleLbl="revTx" presStyleIdx="1" presStyleCnt="4"/>
      <dgm:spPr/>
      <dgm:t>
        <a:bodyPr/>
        <a:lstStyle/>
        <a:p>
          <a:endParaRPr lang="tr-TR"/>
        </a:p>
      </dgm:t>
    </dgm:pt>
    <dgm:pt modelId="{396974CF-B2BD-4A24-823E-6F83AE609F8D}" type="pres">
      <dgm:prSet presAssocID="{47FE53CB-50E8-45F1-B087-A7C75195FCA5}" presName="vert1" presStyleCnt="0"/>
      <dgm:spPr/>
    </dgm:pt>
    <dgm:pt modelId="{EABDAF78-2CB3-481D-BA4C-CE1222C1AF6E}" type="pres">
      <dgm:prSet presAssocID="{9B1683CF-69A1-4CD2-9C3A-499768BD9BF4}" presName="thickLine" presStyleLbl="alignNode1" presStyleIdx="2" presStyleCnt="4"/>
      <dgm:spPr/>
    </dgm:pt>
    <dgm:pt modelId="{02201698-9631-43D3-8469-6C61943C3E6E}" type="pres">
      <dgm:prSet presAssocID="{9B1683CF-69A1-4CD2-9C3A-499768BD9BF4}" presName="horz1" presStyleCnt="0"/>
      <dgm:spPr/>
    </dgm:pt>
    <dgm:pt modelId="{DC509A73-4916-49E4-A1B5-22BFE9C34058}" type="pres">
      <dgm:prSet presAssocID="{9B1683CF-69A1-4CD2-9C3A-499768BD9BF4}" presName="tx1" presStyleLbl="revTx" presStyleIdx="2" presStyleCnt="4"/>
      <dgm:spPr/>
      <dgm:t>
        <a:bodyPr/>
        <a:lstStyle/>
        <a:p>
          <a:endParaRPr lang="tr-TR"/>
        </a:p>
      </dgm:t>
    </dgm:pt>
    <dgm:pt modelId="{64954974-39A3-4962-9A2A-2062375992DE}" type="pres">
      <dgm:prSet presAssocID="{9B1683CF-69A1-4CD2-9C3A-499768BD9BF4}" presName="vert1" presStyleCnt="0"/>
      <dgm:spPr/>
    </dgm:pt>
    <dgm:pt modelId="{78B9EAC4-F0B0-4A5D-AF92-889C33F34644}" type="pres">
      <dgm:prSet presAssocID="{BABAAA62-AAF5-45F5-8C2A-A2E345275A6A}" presName="thickLine" presStyleLbl="alignNode1" presStyleIdx="3" presStyleCnt="4"/>
      <dgm:spPr/>
    </dgm:pt>
    <dgm:pt modelId="{F36C58D2-A825-43B4-92EC-8DFEDBC68C5C}" type="pres">
      <dgm:prSet presAssocID="{BABAAA62-AAF5-45F5-8C2A-A2E345275A6A}" presName="horz1" presStyleCnt="0"/>
      <dgm:spPr/>
    </dgm:pt>
    <dgm:pt modelId="{85075243-99A0-44A3-B716-DF2684B4576D}" type="pres">
      <dgm:prSet presAssocID="{BABAAA62-AAF5-45F5-8C2A-A2E345275A6A}" presName="tx1" presStyleLbl="revTx" presStyleIdx="3" presStyleCnt="4"/>
      <dgm:spPr/>
      <dgm:t>
        <a:bodyPr/>
        <a:lstStyle/>
        <a:p>
          <a:endParaRPr lang="tr-TR"/>
        </a:p>
      </dgm:t>
    </dgm:pt>
    <dgm:pt modelId="{D4B43BCD-7848-4AD6-9C82-B05EBF4D0398}" type="pres">
      <dgm:prSet presAssocID="{BABAAA62-AAF5-45F5-8C2A-A2E345275A6A}" presName="vert1" presStyleCnt="0"/>
      <dgm:spPr/>
    </dgm:pt>
  </dgm:ptLst>
  <dgm:cxnLst>
    <dgm:cxn modelId="{A0627B9E-EFDA-42EF-8EB4-CD19BF53A210}" type="presOf" srcId="{9B1683CF-69A1-4CD2-9C3A-499768BD9BF4}" destId="{DC509A73-4916-49E4-A1B5-22BFE9C34058}" srcOrd="0" destOrd="0" presId="urn:microsoft.com/office/officeart/2008/layout/LinedList"/>
    <dgm:cxn modelId="{520544D0-57EF-402E-AD29-28876C2D95EC}" srcId="{28DF0DC2-22DC-48A4-8713-E8AFB4DC7DCE}" destId="{47FE53CB-50E8-45F1-B087-A7C75195FCA5}" srcOrd="1" destOrd="0" parTransId="{47B627C6-2467-44A8-A4D6-286AA4F281F5}" sibTransId="{CA213C6A-A770-4556-9E73-CAA2B16D791A}"/>
    <dgm:cxn modelId="{0DBC3661-E16F-4EFC-AFDC-AA9E2417D111}" type="presOf" srcId="{06D99611-CF89-4074-91E8-944EC317BF20}" destId="{D6FDB213-AC6B-44A2-ABA9-7A9B42C79518}" srcOrd="0" destOrd="0" presId="urn:microsoft.com/office/officeart/2008/layout/LinedList"/>
    <dgm:cxn modelId="{0D87F68F-3EE4-4DFD-AE54-9AFE08BAEC1A}" type="presOf" srcId="{BABAAA62-AAF5-45F5-8C2A-A2E345275A6A}" destId="{85075243-99A0-44A3-B716-DF2684B4576D}" srcOrd="0" destOrd="0" presId="urn:microsoft.com/office/officeart/2008/layout/LinedList"/>
    <dgm:cxn modelId="{376C4A1E-6945-48F9-82F5-7AE727CCA373}" type="presOf" srcId="{47FE53CB-50E8-45F1-B087-A7C75195FCA5}" destId="{657C2B18-DCB4-4089-8964-25E2EA985B7C}" srcOrd="0" destOrd="0" presId="urn:microsoft.com/office/officeart/2008/layout/LinedList"/>
    <dgm:cxn modelId="{E6ADAF57-B6F4-4F62-B79A-A3F0B7BDCCCB}" srcId="{28DF0DC2-22DC-48A4-8713-E8AFB4DC7DCE}" destId="{06D99611-CF89-4074-91E8-944EC317BF20}" srcOrd="0" destOrd="0" parTransId="{55C03078-CE6B-4433-BCCA-0B58B10CD94E}" sibTransId="{EB54B4D2-2BD2-41BE-8529-875AC8FA8896}"/>
    <dgm:cxn modelId="{2D63B753-97A2-451E-9BA8-BB5E6FE21EE6}" type="presOf" srcId="{28DF0DC2-22DC-48A4-8713-E8AFB4DC7DCE}" destId="{096462F3-F7B0-4C25-82CB-DD1CF44B619B}" srcOrd="0" destOrd="0" presId="urn:microsoft.com/office/officeart/2008/layout/LinedList"/>
    <dgm:cxn modelId="{72C295C3-8E1A-4244-9D53-E431903A4177}" srcId="{28DF0DC2-22DC-48A4-8713-E8AFB4DC7DCE}" destId="{9B1683CF-69A1-4CD2-9C3A-499768BD9BF4}" srcOrd="2" destOrd="0" parTransId="{A25069C5-A00B-42E7-8E2D-1B3FCAF4FB33}" sibTransId="{9A86709B-2F27-405D-988C-5954EB6A4F9F}"/>
    <dgm:cxn modelId="{A1A0CDFC-6218-490D-B581-09E98F7B1C8A}" srcId="{28DF0DC2-22DC-48A4-8713-E8AFB4DC7DCE}" destId="{BABAAA62-AAF5-45F5-8C2A-A2E345275A6A}" srcOrd="3" destOrd="0" parTransId="{2A0C0EEF-CAF1-483A-BAE6-45C0483AF7BC}" sibTransId="{A679823F-697B-4D3A-9B0A-D28E0FA1E862}"/>
    <dgm:cxn modelId="{ADA51FD8-4249-41F7-B98C-DA113E237EAE}" type="presParOf" srcId="{096462F3-F7B0-4C25-82CB-DD1CF44B619B}" destId="{8AF9E411-B203-48AD-A6BA-D0C068A381DD}" srcOrd="0" destOrd="0" presId="urn:microsoft.com/office/officeart/2008/layout/LinedList"/>
    <dgm:cxn modelId="{C2E1F65C-1225-4EC8-B080-F5969FA40ECB}" type="presParOf" srcId="{096462F3-F7B0-4C25-82CB-DD1CF44B619B}" destId="{B4161836-6F2B-4F37-B593-AAA87E65E7DF}" srcOrd="1" destOrd="0" presId="urn:microsoft.com/office/officeart/2008/layout/LinedList"/>
    <dgm:cxn modelId="{CF8E4AD5-0E91-4EAE-BB67-995DB27E9C64}" type="presParOf" srcId="{B4161836-6F2B-4F37-B593-AAA87E65E7DF}" destId="{D6FDB213-AC6B-44A2-ABA9-7A9B42C79518}" srcOrd="0" destOrd="0" presId="urn:microsoft.com/office/officeart/2008/layout/LinedList"/>
    <dgm:cxn modelId="{F77B5F06-96A1-4076-A21B-B3261A1D027E}" type="presParOf" srcId="{B4161836-6F2B-4F37-B593-AAA87E65E7DF}" destId="{C983CABC-B714-4B40-B48B-035072D9A082}" srcOrd="1" destOrd="0" presId="urn:microsoft.com/office/officeart/2008/layout/LinedList"/>
    <dgm:cxn modelId="{1C40AD58-4E35-4AB3-A79F-2614DD12F485}" type="presParOf" srcId="{096462F3-F7B0-4C25-82CB-DD1CF44B619B}" destId="{501F5598-0A74-4D9A-9E59-58A0584A4BB4}" srcOrd="2" destOrd="0" presId="urn:microsoft.com/office/officeart/2008/layout/LinedList"/>
    <dgm:cxn modelId="{9EFF423D-05FD-427D-B4BC-302A43DBD405}" type="presParOf" srcId="{096462F3-F7B0-4C25-82CB-DD1CF44B619B}" destId="{72303C2F-5152-43D3-AB3B-FD94CE4A9EF7}" srcOrd="3" destOrd="0" presId="urn:microsoft.com/office/officeart/2008/layout/LinedList"/>
    <dgm:cxn modelId="{5964DC7D-7951-4728-AFAD-BBFFC4C960CA}" type="presParOf" srcId="{72303C2F-5152-43D3-AB3B-FD94CE4A9EF7}" destId="{657C2B18-DCB4-4089-8964-25E2EA985B7C}" srcOrd="0" destOrd="0" presId="urn:microsoft.com/office/officeart/2008/layout/LinedList"/>
    <dgm:cxn modelId="{9FD787D1-3B58-4D41-AA3C-094746BFC3CC}" type="presParOf" srcId="{72303C2F-5152-43D3-AB3B-FD94CE4A9EF7}" destId="{396974CF-B2BD-4A24-823E-6F83AE609F8D}" srcOrd="1" destOrd="0" presId="urn:microsoft.com/office/officeart/2008/layout/LinedList"/>
    <dgm:cxn modelId="{6CB88421-D3AB-4782-B20B-238D24173A87}" type="presParOf" srcId="{096462F3-F7B0-4C25-82CB-DD1CF44B619B}" destId="{EABDAF78-2CB3-481D-BA4C-CE1222C1AF6E}" srcOrd="4" destOrd="0" presId="urn:microsoft.com/office/officeart/2008/layout/LinedList"/>
    <dgm:cxn modelId="{37DB347D-FC80-4DD7-AB11-EC1FF3A2B05B}" type="presParOf" srcId="{096462F3-F7B0-4C25-82CB-DD1CF44B619B}" destId="{02201698-9631-43D3-8469-6C61943C3E6E}" srcOrd="5" destOrd="0" presId="urn:microsoft.com/office/officeart/2008/layout/LinedList"/>
    <dgm:cxn modelId="{8C22A36E-7867-4B7D-AA7F-DA3481CB3451}" type="presParOf" srcId="{02201698-9631-43D3-8469-6C61943C3E6E}" destId="{DC509A73-4916-49E4-A1B5-22BFE9C34058}" srcOrd="0" destOrd="0" presId="urn:microsoft.com/office/officeart/2008/layout/LinedList"/>
    <dgm:cxn modelId="{CDC15BAD-6DA4-4177-A172-D667DA8FE978}" type="presParOf" srcId="{02201698-9631-43D3-8469-6C61943C3E6E}" destId="{64954974-39A3-4962-9A2A-2062375992DE}" srcOrd="1" destOrd="0" presId="urn:microsoft.com/office/officeart/2008/layout/LinedList"/>
    <dgm:cxn modelId="{52CB839B-0D31-4DEC-89D4-D9FBA401383B}" type="presParOf" srcId="{096462F3-F7B0-4C25-82CB-DD1CF44B619B}" destId="{78B9EAC4-F0B0-4A5D-AF92-889C33F34644}" srcOrd="6" destOrd="0" presId="urn:microsoft.com/office/officeart/2008/layout/LinedList"/>
    <dgm:cxn modelId="{AEE7F71B-AFC8-4BFB-881F-C4E64CE323F9}" type="presParOf" srcId="{096462F3-F7B0-4C25-82CB-DD1CF44B619B}" destId="{F36C58D2-A825-43B4-92EC-8DFEDBC68C5C}" srcOrd="7" destOrd="0" presId="urn:microsoft.com/office/officeart/2008/layout/LinedList"/>
    <dgm:cxn modelId="{628A7891-2078-438D-B250-E06B9DAE2AE6}" type="presParOf" srcId="{F36C58D2-A825-43B4-92EC-8DFEDBC68C5C}" destId="{85075243-99A0-44A3-B716-DF2684B4576D}" srcOrd="0" destOrd="0" presId="urn:microsoft.com/office/officeart/2008/layout/LinedList"/>
    <dgm:cxn modelId="{7E8F53C8-2BC7-4E86-90E1-EA48B25281E9}" type="presParOf" srcId="{F36C58D2-A825-43B4-92EC-8DFEDBC68C5C}" destId="{D4B43BCD-7848-4AD6-9C82-B05EBF4D0398}" srcOrd="1" destOrd="0" presId="urn:microsoft.com/office/officeart/2008/layout/LinedList"/>
  </dgm:cxnLst>
  <dgm:bg>
    <a:noFill/>
  </dgm:bg>
  <dgm:whole>
    <a:ln w="19050" cap="flat" cmpd="sng" algn="ctr">
      <a:solidFill>
        <a:srgbClr val="1B449C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ACF543D-D5F5-4BC8-B90B-B30562B14F9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78F8160-CF69-4C64-931F-D238890BB809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800" b="1" dirty="0">
              <a:latin typeface="+mj-lt"/>
            </a:rPr>
            <a:t># Endeksli Bilimsel Yayın</a:t>
          </a:r>
          <a:r>
            <a:rPr lang="tr-TR" sz="2800" b="1" dirty="0" smtClean="0">
              <a:latin typeface="+mj-lt"/>
            </a:rPr>
            <a:t>: 5.302</a:t>
          </a:r>
          <a:endParaRPr lang="tr-TR" sz="2800" b="1" dirty="0">
            <a:latin typeface="+mj-lt"/>
          </a:endParaRPr>
        </a:p>
      </dgm:t>
    </dgm:pt>
    <dgm:pt modelId="{BF904F0E-CB6E-43C5-A7EA-4F2C9BE1866D}" type="parTrans" cxnId="{03E93791-03D2-4EB4-A30F-B09E72BA8A19}">
      <dgm:prSet/>
      <dgm:spPr/>
      <dgm:t>
        <a:bodyPr/>
        <a:lstStyle/>
        <a:p>
          <a:endParaRPr lang="tr-TR" sz="1600">
            <a:latin typeface="+mj-lt"/>
          </a:endParaRPr>
        </a:p>
      </dgm:t>
    </dgm:pt>
    <dgm:pt modelId="{F0137DDC-54A3-4882-9B13-AF015F29C660}" type="sibTrans" cxnId="{03E93791-03D2-4EB4-A30F-B09E72BA8A19}">
      <dgm:prSet/>
      <dgm:spPr/>
      <dgm:t>
        <a:bodyPr/>
        <a:lstStyle/>
        <a:p>
          <a:endParaRPr lang="tr-TR" sz="1600">
            <a:latin typeface="+mj-lt"/>
          </a:endParaRPr>
        </a:p>
      </dgm:t>
    </dgm:pt>
    <dgm:pt modelId="{59D1636C-ED8B-4DDF-8866-84099426978B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800" b="1" dirty="0">
              <a:latin typeface="+mj-lt"/>
            </a:rPr>
            <a:t># Akademik Bilimsel Proje: </a:t>
          </a:r>
          <a:r>
            <a:rPr lang="tr-TR" sz="2800" b="1" dirty="0" smtClean="0">
              <a:latin typeface="+mj-lt"/>
            </a:rPr>
            <a:t>428</a:t>
          </a:r>
          <a:r>
            <a:rPr lang="tr-TR" sz="3600" b="1" dirty="0" smtClean="0">
              <a:latin typeface="+mj-lt"/>
            </a:rPr>
            <a:t> </a:t>
          </a:r>
          <a:r>
            <a:rPr lang="tr-TR" sz="1600" b="1" dirty="0" smtClean="0">
              <a:latin typeface="+mj-lt"/>
            </a:rPr>
            <a:t>(Devam eden ve tamamlanan)</a:t>
          </a:r>
          <a:endParaRPr lang="tr-TR" sz="1200" b="1" dirty="0">
            <a:latin typeface="+mj-lt"/>
          </a:endParaRPr>
        </a:p>
      </dgm:t>
    </dgm:pt>
    <dgm:pt modelId="{2DAE3F23-C804-4AB6-A51E-CE2DF25F6B0F}" type="parTrans" cxnId="{963C7079-8546-4EA5-AC5A-DE93794AC34F}">
      <dgm:prSet/>
      <dgm:spPr/>
      <dgm:t>
        <a:bodyPr/>
        <a:lstStyle/>
        <a:p>
          <a:endParaRPr lang="tr-TR" sz="1600">
            <a:latin typeface="+mj-lt"/>
          </a:endParaRPr>
        </a:p>
      </dgm:t>
    </dgm:pt>
    <dgm:pt modelId="{98097BFE-1094-40E9-8563-985DB1F1A566}" type="sibTrans" cxnId="{963C7079-8546-4EA5-AC5A-DE93794AC34F}">
      <dgm:prSet/>
      <dgm:spPr/>
      <dgm:t>
        <a:bodyPr/>
        <a:lstStyle/>
        <a:p>
          <a:endParaRPr lang="tr-TR" sz="1600">
            <a:latin typeface="+mj-lt"/>
          </a:endParaRPr>
        </a:p>
      </dgm:t>
    </dgm:pt>
    <dgm:pt modelId="{7EB90B4A-E883-42A0-BCC4-03977BBD111F}" type="pres">
      <dgm:prSet presAssocID="{4ACF543D-D5F5-4BC8-B90B-B30562B14F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11469F3-B45F-41D1-BAB8-45A2AA573B45}" type="pres">
      <dgm:prSet presAssocID="{E78F8160-CF69-4C64-931F-D238890BB80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01F1241-562D-4611-AB64-A513E5EC5FE2}" type="pres">
      <dgm:prSet presAssocID="{F0137DDC-54A3-4882-9B13-AF015F29C660}" presName="spacer" presStyleCnt="0"/>
      <dgm:spPr/>
    </dgm:pt>
    <dgm:pt modelId="{E883BD78-780A-4D77-A8A3-BC7CD006F0F4}" type="pres">
      <dgm:prSet presAssocID="{59D1636C-ED8B-4DDF-8866-84099426978B}" presName="parentText" presStyleLbl="node1" presStyleIdx="1" presStyleCnt="2" custLinFactNeighborY="4481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CC62528-EEF2-4AAF-BAC6-B19F93168E13}" type="presOf" srcId="{E78F8160-CF69-4C64-931F-D238890BB809}" destId="{311469F3-B45F-41D1-BAB8-45A2AA573B45}" srcOrd="0" destOrd="0" presId="urn:microsoft.com/office/officeart/2005/8/layout/vList2"/>
    <dgm:cxn modelId="{03E93791-03D2-4EB4-A30F-B09E72BA8A19}" srcId="{4ACF543D-D5F5-4BC8-B90B-B30562B14F9B}" destId="{E78F8160-CF69-4C64-931F-D238890BB809}" srcOrd="0" destOrd="0" parTransId="{BF904F0E-CB6E-43C5-A7EA-4F2C9BE1866D}" sibTransId="{F0137DDC-54A3-4882-9B13-AF015F29C660}"/>
    <dgm:cxn modelId="{23FE8954-9142-4FBC-853F-EAA3333A4EAD}" type="presOf" srcId="{4ACF543D-D5F5-4BC8-B90B-B30562B14F9B}" destId="{7EB90B4A-E883-42A0-BCC4-03977BBD111F}" srcOrd="0" destOrd="0" presId="urn:microsoft.com/office/officeart/2005/8/layout/vList2"/>
    <dgm:cxn modelId="{858785F0-FFE7-4206-8269-4DC272A17102}" type="presOf" srcId="{59D1636C-ED8B-4DDF-8866-84099426978B}" destId="{E883BD78-780A-4D77-A8A3-BC7CD006F0F4}" srcOrd="0" destOrd="0" presId="urn:microsoft.com/office/officeart/2005/8/layout/vList2"/>
    <dgm:cxn modelId="{963C7079-8546-4EA5-AC5A-DE93794AC34F}" srcId="{4ACF543D-D5F5-4BC8-B90B-B30562B14F9B}" destId="{59D1636C-ED8B-4DDF-8866-84099426978B}" srcOrd="1" destOrd="0" parTransId="{2DAE3F23-C804-4AB6-A51E-CE2DF25F6B0F}" sibTransId="{98097BFE-1094-40E9-8563-985DB1F1A566}"/>
    <dgm:cxn modelId="{98FFA645-11A5-45C2-A210-77237687F104}" type="presParOf" srcId="{7EB90B4A-E883-42A0-BCC4-03977BBD111F}" destId="{311469F3-B45F-41D1-BAB8-45A2AA573B45}" srcOrd="0" destOrd="0" presId="urn:microsoft.com/office/officeart/2005/8/layout/vList2"/>
    <dgm:cxn modelId="{2E11C430-1DAD-4CFC-93F9-2CE1C3656FCD}" type="presParOf" srcId="{7EB90B4A-E883-42A0-BCC4-03977BBD111F}" destId="{501F1241-562D-4611-AB64-A513E5EC5FE2}" srcOrd="1" destOrd="0" presId="urn:microsoft.com/office/officeart/2005/8/layout/vList2"/>
    <dgm:cxn modelId="{256B5B24-FB4E-4324-88E4-C03725283CBF}" type="presParOf" srcId="{7EB90B4A-E883-42A0-BCC4-03977BBD111F}" destId="{E883BD78-780A-4D77-A8A3-BC7CD006F0F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2F50FF-9283-4A89-B180-90E56873B377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E744292F-E975-4E4D-8363-E083ECB4DB1F}">
      <dgm:prSet phldrT="[Metin]"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sz="2000" b="1" dirty="0">
              <a:solidFill>
                <a:srgbClr val="1B449C"/>
              </a:solidFill>
              <a:latin typeface="+mn-lt"/>
            </a:rPr>
            <a:t>4. Medikal Ürünler Tasarım Uygulama ve Araştırma Merkezi (TOBB ETÜ MEDEC) </a:t>
          </a:r>
        </a:p>
      </dgm:t>
    </dgm:pt>
    <dgm:pt modelId="{F9376D41-C74E-4BFE-BDEF-CD17A89066A0}" type="parTrans" cxnId="{5CF9B862-64E9-4DBB-873E-D589948A5B9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2A0D3205-D8CE-4209-8FE2-61E3049DC884}" type="sibTrans" cxnId="{5CF9B862-64E9-4DBB-873E-D589948A5B9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BA3FA788-0FA8-4771-BA61-4C4565342972}">
      <dgm:prSet custT="1"/>
      <dgm:spPr>
        <a:noFill/>
        <a:ln>
          <a:solidFill>
            <a:srgbClr val="1B449C"/>
          </a:solidFill>
        </a:ln>
      </dgm:spPr>
      <dgm:t>
        <a:bodyPr/>
        <a:lstStyle/>
        <a:p>
          <a:r>
            <a:rPr lang="tr-TR" sz="2000" b="1" dirty="0">
              <a:solidFill>
                <a:srgbClr val="1B449C"/>
              </a:solidFill>
              <a:latin typeface="+mn-lt"/>
            </a:rPr>
            <a:t>1. Enerji Araştırmaları Uygulama ve Araştırma Merkezi</a:t>
          </a:r>
        </a:p>
      </dgm:t>
    </dgm:pt>
    <dgm:pt modelId="{E3E97D50-A4C1-4AD8-80F2-439F18CE5104}" type="parTrans" cxnId="{8C719E5F-6CD6-4795-80C4-5DB6B15BA39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22A9ABE-88A5-474C-8510-42CE08AE9563}" type="sibTrans" cxnId="{8C719E5F-6CD6-4795-80C4-5DB6B15BA39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99D1978C-14B7-4D79-BC80-DB32DDC3689A}">
      <dgm:prSet custT="1"/>
      <dgm:spPr>
        <a:solidFill>
          <a:schemeClr val="bg1"/>
        </a:solidFill>
        <a:ln>
          <a:solidFill>
            <a:srgbClr val="F18A21"/>
          </a:solidFill>
        </a:ln>
      </dgm:spPr>
      <dgm:t>
        <a:bodyPr/>
        <a:lstStyle/>
        <a:p>
          <a:r>
            <a:rPr lang="tr-TR" sz="2000" b="1" dirty="0">
              <a:solidFill>
                <a:srgbClr val="1B449C"/>
              </a:solidFill>
              <a:latin typeface="+mn-lt"/>
            </a:rPr>
            <a:t>3. Sosyal Politikalar Uygulama ve Araştırma Merkezi</a:t>
          </a:r>
        </a:p>
      </dgm:t>
    </dgm:pt>
    <dgm:pt modelId="{941F3759-9C46-462F-BAA0-7F5B88C6623D}" type="parTrans" cxnId="{1C0DFAC2-1613-4314-AF11-8F99E70F97A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48828542-7AE3-4D94-BD3B-150C7963BD6C}" type="sibTrans" cxnId="{1C0DFAC2-1613-4314-AF11-8F99E70F97A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AD694DB2-98D7-493D-A63F-46E11FF5024F}">
      <dgm:prSet custT="1"/>
      <dgm:spPr>
        <a:solidFill>
          <a:schemeClr val="bg1"/>
        </a:solidFill>
        <a:ln>
          <a:solidFill>
            <a:srgbClr val="B22029"/>
          </a:solidFill>
        </a:ln>
      </dgm:spPr>
      <dgm:t>
        <a:bodyPr/>
        <a:lstStyle/>
        <a:p>
          <a:r>
            <a:rPr lang="tr-TR" sz="2000" b="1" dirty="0">
              <a:solidFill>
                <a:srgbClr val="1B449C"/>
              </a:solidFill>
              <a:latin typeface="+mn-lt"/>
            </a:rPr>
            <a:t>5. TOBB ETÜ Sağlık Eğitimi Uygulama Araştırma Merkezi (TOBB ETÜ Hastanesi)</a:t>
          </a:r>
        </a:p>
      </dgm:t>
    </dgm:pt>
    <dgm:pt modelId="{904CB21D-554D-4FF5-8098-8ED04868C2E0}" type="parTrans" cxnId="{0BA63CB3-4443-40CA-A608-E1CD9A04E58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0B4D5A00-FF33-4AC2-A9AA-AEE3C2514058}" type="sibTrans" cxnId="{0BA63CB3-4443-40CA-A608-E1CD9A04E58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1CBA6DAE-B0B1-477F-A5AF-299679F774DB}">
      <dgm:prSet custT="1"/>
      <dgm:spPr>
        <a:noFill/>
        <a:ln>
          <a:solidFill>
            <a:srgbClr val="B22029"/>
          </a:solidFill>
        </a:ln>
      </dgm:spPr>
      <dgm:t>
        <a:bodyPr/>
        <a:lstStyle/>
        <a:p>
          <a:r>
            <a:rPr lang="tr-TR" sz="2000" b="1" dirty="0">
              <a:solidFill>
                <a:srgbClr val="1B449C"/>
              </a:solidFill>
              <a:latin typeface="+mn-lt"/>
            </a:rPr>
            <a:t>2. TOBB ETÜ </a:t>
          </a:r>
          <a:r>
            <a:rPr lang="tr-TR" sz="2000" b="1" dirty="0" err="1">
              <a:solidFill>
                <a:srgbClr val="1B449C"/>
              </a:solidFill>
              <a:latin typeface="+mn-lt"/>
            </a:rPr>
            <a:t>Hidro</a:t>
          </a:r>
          <a:r>
            <a:rPr lang="tr-TR" sz="2000" b="1" dirty="0">
              <a:solidFill>
                <a:srgbClr val="1B449C"/>
              </a:solidFill>
              <a:latin typeface="+mn-lt"/>
            </a:rPr>
            <a:t>- Su Türbini Tasarım ve Test Merkezi</a:t>
          </a:r>
        </a:p>
      </dgm:t>
    </dgm:pt>
    <dgm:pt modelId="{D9ACF76F-82C8-4D6A-A216-4FE3A6765EF2}" type="parTrans" cxnId="{6FEB1463-42A5-419F-B81D-90A1675310C5}">
      <dgm:prSet/>
      <dgm:spPr/>
      <dgm:t>
        <a:bodyPr/>
        <a:lstStyle/>
        <a:p>
          <a:endParaRPr lang="tr-TR"/>
        </a:p>
      </dgm:t>
    </dgm:pt>
    <dgm:pt modelId="{3742A7CD-638D-4993-B509-221D14613CBA}" type="sibTrans" cxnId="{6FEB1463-42A5-419F-B81D-90A1675310C5}">
      <dgm:prSet/>
      <dgm:spPr/>
      <dgm:t>
        <a:bodyPr/>
        <a:lstStyle/>
        <a:p>
          <a:endParaRPr lang="tr-TR"/>
        </a:p>
      </dgm:t>
    </dgm:pt>
    <dgm:pt modelId="{7C0C14C8-041A-4222-ACAC-DB4D4F01DF49}">
      <dgm:prSet custT="1"/>
      <dgm:spPr>
        <a:solidFill>
          <a:schemeClr val="bg1"/>
        </a:solidFill>
        <a:ln>
          <a:solidFill>
            <a:srgbClr val="B22029"/>
          </a:solidFill>
        </a:ln>
      </dgm:spPr>
      <dgm:t>
        <a:bodyPr/>
        <a:lstStyle/>
        <a:p>
          <a:r>
            <a:rPr lang="tr-TR" sz="2000" b="1" dirty="0" smtClean="0">
              <a:solidFill>
                <a:srgbClr val="1B449C"/>
              </a:solidFill>
              <a:latin typeface="+mn-lt"/>
            </a:rPr>
            <a:t>6. Avrasya Çalışmaları Uygulama ve Araştırma Merkezi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3A172D23-7D59-4832-BA0B-8204E2DDE838}" type="parTrans" cxnId="{C0664292-0476-44CA-8077-BED73562F07A}">
      <dgm:prSet/>
      <dgm:spPr/>
      <dgm:t>
        <a:bodyPr/>
        <a:lstStyle/>
        <a:p>
          <a:endParaRPr lang="tr-TR"/>
        </a:p>
      </dgm:t>
    </dgm:pt>
    <dgm:pt modelId="{1A994811-4561-427C-A444-F3CED31F4B68}" type="sibTrans" cxnId="{C0664292-0476-44CA-8077-BED73562F07A}">
      <dgm:prSet/>
      <dgm:spPr/>
      <dgm:t>
        <a:bodyPr/>
        <a:lstStyle/>
        <a:p>
          <a:endParaRPr lang="tr-TR"/>
        </a:p>
      </dgm:t>
    </dgm:pt>
    <dgm:pt modelId="{930F8B9A-550F-4587-AD2E-2357BD7CCEBD}">
      <dgm:prSet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sz="2000" b="1" dirty="0" smtClean="0">
              <a:solidFill>
                <a:srgbClr val="1B449C"/>
              </a:solidFill>
              <a:latin typeface="+mn-lt"/>
            </a:rPr>
            <a:t>7. Sürekli Eğitim Araştırma ve Uygulama Merkezi (TOBB ETÜ SEM)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5D0E270F-24D9-42CA-963B-C469B474BA59}" type="parTrans" cxnId="{3018B62D-BCBC-40ED-A4DB-1B8451A345B5}">
      <dgm:prSet/>
      <dgm:spPr/>
      <dgm:t>
        <a:bodyPr/>
        <a:lstStyle/>
        <a:p>
          <a:endParaRPr lang="tr-TR"/>
        </a:p>
      </dgm:t>
    </dgm:pt>
    <dgm:pt modelId="{E711890F-545E-4BBA-A2E9-9CC363550309}" type="sibTrans" cxnId="{3018B62D-BCBC-40ED-A4DB-1B8451A345B5}">
      <dgm:prSet/>
      <dgm:spPr/>
      <dgm:t>
        <a:bodyPr/>
        <a:lstStyle/>
        <a:p>
          <a:endParaRPr lang="tr-TR"/>
        </a:p>
      </dgm:t>
    </dgm:pt>
    <dgm:pt modelId="{28634491-B47A-4A14-A8AD-895A9E32ECB9}">
      <dgm:prSet custT="1"/>
      <dgm:spPr>
        <a:solidFill>
          <a:schemeClr val="bg1"/>
        </a:solidFill>
        <a:ln>
          <a:solidFill>
            <a:srgbClr val="B22029"/>
          </a:solidFill>
        </a:ln>
      </dgm:spPr>
      <dgm:t>
        <a:bodyPr/>
        <a:lstStyle/>
        <a:p>
          <a:r>
            <a:rPr lang="tr-TR" sz="2000" b="1" dirty="0" smtClean="0">
              <a:solidFill>
                <a:srgbClr val="1B449C"/>
              </a:solidFill>
              <a:latin typeface="+mn-lt"/>
            </a:rPr>
            <a:t>8. Türk Sanayi Rekabet Araştırmaları ve Uygulama Merkezi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287D4ACE-20A9-46E3-91BC-85EA38298D9A}" type="parTrans" cxnId="{5CCAAC2E-79D3-4533-9D9E-68B505F79C1C}">
      <dgm:prSet/>
      <dgm:spPr/>
      <dgm:t>
        <a:bodyPr/>
        <a:lstStyle/>
        <a:p>
          <a:endParaRPr lang="tr-TR"/>
        </a:p>
      </dgm:t>
    </dgm:pt>
    <dgm:pt modelId="{CA8DA935-A220-439F-B23D-968E3933C7BB}" type="sibTrans" cxnId="{5CCAAC2E-79D3-4533-9D9E-68B505F79C1C}">
      <dgm:prSet/>
      <dgm:spPr/>
      <dgm:t>
        <a:bodyPr/>
        <a:lstStyle/>
        <a:p>
          <a:endParaRPr lang="tr-TR"/>
        </a:p>
      </dgm:t>
    </dgm:pt>
    <dgm:pt modelId="{F354E037-21F4-4811-9133-D731612258B0}">
      <dgm:prSet custT="1"/>
      <dgm:spPr>
        <a:solidFill>
          <a:schemeClr val="bg1"/>
        </a:solidFill>
        <a:ln>
          <a:solidFill>
            <a:srgbClr val="F18A21"/>
          </a:solidFill>
        </a:ln>
      </dgm:spPr>
      <dgm:t>
        <a:bodyPr/>
        <a:lstStyle/>
        <a:p>
          <a:r>
            <a:rPr lang="tr-TR" sz="2000" b="1" dirty="0" smtClean="0">
              <a:solidFill>
                <a:srgbClr val="1B449C"/>
              </a:solidFill>
              <a:latin typeface="+mn-lt"/>
            </a:rPr>
            <a:t>9. Türkçe Öğretim, Araştırma ve Uygulama Merkezi (TOBB ETÜ TÖMER)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213EC055-0209-4025-B2B6-5D444D8BB8CF}" type="parTrans" cxnId="{16F34EA2-40F7-4BE4-8CC3-4BE584C753CE}">
      <dgm:prSet/>
      <dgm:spPr/>
      <dgm:t>
        <a:bodyPr/>
        <a:lstStyle/>
        <a:p>
          <a:endParaRPr lang="tr-TR"/>
        </a:p>
      </dgm:t>
    </dgm:pt>
    <dgm:pt modelId="{E3A89D39-19E6-4A5C-A572-E068768CD5ED}" type="sibTrans" cxnId="{16F34EA2-40F7-4BE4-8CC3-4BE584C753CE}">
      <dgm:prSet/>
      <dgm:spPr/>
      <dgm:t>
        <a:bodyPr/>
        <a:lstStyle/>
        <a:p>
          <a:endParaRPr lang="tr-TR"/>
        </a:p>
      </dgm:t>
    </dgm:pt>
    <dgm:pt modelId="{55B73589-CE4B-40CC-83C1-B508B8C57DF0}">
      <dgm:prSet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sz="2000" b="1" dirty="0" smtClean="0">
              <a:solidFill>
                <a:srgbClr val="1B449C"/>
              </a:solidFill>
              <a:latin typeface="+mn-lt"/>
            </a:rPr>
            <a:t>10. Uyuşmazlık Çözüm Merkezi (TOBB ETÜ UÇM)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7C7C66B2-3895-4E20-933A-F2E003412CB7}" type="parTrans" cxnId="{EA0A507E-73ED-469C-8F38-C083C3FF3A09}">
      <dgm:prSet/>
      <dgm:spPr/>
      <dgm:t>
        <a:bodyPr/>
        <a:lstStyle/>
        <a:p>
          <a:endParaRPr lang="tr-TR"/>
        </a:p>
      </dgm:t>
    </dgm:pt>
    <dgm:pt modelId="{BBBCB879-837F-4D53-8C2B-4BA634C11398}" type="sibTrans" cxnId="{EA0A507E-73ED-469C-8F38-C083C3FF3A09}">
      <dgm:prSet/>
      <dgm:spPr/>
      <dgm:t>
        <a:bodyPr/>
        <a:lstStyle/>
        <a:p>
          <a:endParaRPr lang="tr-TR"/>
        </a:p>
      </dgm:t>
    </dgm:pt>
    <dgm:pt modelId="{48E234CE-7E14-4301-86AB-E660DBEE057C}" type="pres">
      <dgm:prSet presAssocID="{892F50FF-9283-4A89-B180-90E56873B3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B3D97F8-284B-4533-B22E-7F69FD73B710}" type="pres">
      <dgm:prSet presAssocID="{BA3FA788-0FA8-4771-BA61-4C4565342972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FBDACB-88A0-4BAC-B543-F93A534BF1E6}" type="pres">
      <dgm:prSet presAssocID="{E22A9ABE-88A5-474C-8510-42CE08AE9563}" presName="spacer" presStyleCnt="0"/>
      <dgm:spPr/>
    </dgm:pt>
    <dgm:pt modelId="{6380C936-F8CF-4873-9935-A2C8573648CF}" type="pres">
      <dgm:prSet presAssocID="{1CBA6DAE-B0B1-477F-A5AF-299679F774DB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2768CC-3535-44E3-ACF3-1E839EB27ABF}" type="pres">
      <dgm:prSet presAssocID="{3742A7CD-638D-4993-B509-221D14613CBA}" presName="spacer" presStyleCnt="0"/>
      <dgm:spPr/>
    </dgm:pt>
    <dgm:pt modelId="{DD440A6D-9F53-48F4-9BD0-47176A990902}" type="pres">
      <dgm:prSet presAssocID="{99D1978C-14B7-4D79-BC80-DB32DDC3689A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82065F4-5FB7-45DE-AE3B-9CE5D194FB8C}" type="pres">
      <dgm:prSet presAssocID="{48828542-7AE3-4D94-BD3B-150C7963BD6C}" presName="spacer" presStyleCnt="0"/>
      <dgm:spPr/>
    </dgm:pt>
    <dgm:pt modelId="{07D0B79A-80AD-4651-9FCB-2C98A19A80C8}" type="pres">
      <dgm:prSet presAssocID="{E744292F-E975-4E4D-8363-E083ECB4DB1F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B1D238-939F-443D-AB46-F7B6DE52E696}" type="pres">
      <dgm:prSet presAssocID="{2A0D3205-D8CE-4209-8FE2-61E3049DC884}" presName="spacer" presStyleCnt="0"/>
      <dgm:spPr/>
    </dgm:pt>
    <dgm:pt modelId="{C7C4EBEC-B4B4-4D66-A0A0-2B4CB2095270}" type="pres">
      <dgm:prSet presAssocID="{AD694DB2-98D7-493D-A63F-46E11FF5024F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FB85A7-9CA4-471B-95EE-594E61CE3375}" type="pres">
      <dgm:prSet presAssocID="{0B4D5A00-FF33-4AC2-A9AA-AEE3C2514058}" presName="spacer" presStyleCnt="0"/>
      <dgm:spPr/>
    </dgm:pt>
    <dgm:pt modelId="{B09D48D3-C5A6-4ABD-84CB-A3A3C9287622}" type="pres">
      <dgm:prSet presAssocID="{7C0C14C8-041A-4222-ACAC-DB4D4F01DF49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BB57F7-99FC-4216-A301-B06934F837E2}" type="pres">
      <dgm:prSet presAssocID="{1A994811-4561-427C-A444-F3CED31F4B68}" presName="spacer" presStyleCnt="0"/>
      <dgm:spPr/>
    </dgm:pt>
    <dgm:pt modelId="{CB4820B0-19B8-4B73-AFE1-0D03AA7816B1}" type="pres">
      <dgm:prSet presAssocID="{930F8B9A-550F-4587-AD2E-2357BD7CCEBD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15167D-97C5-4810-B02F-B6EAB16D82DF}" type="pres">
      <dgm:prSet presAssocID="{E711890F-545E-4BBA-A2E9-9CC363550309}" presName="spacer" presStyleCnt="0"/>
      <dgm:spPr/>
    </dgm:pt>
    <dgm:pt modelId="{C6507F17-738D-4F84-B7C6-79AC8BBE42FC}" type="pres">
      <dgm:prSet presAssocID="{28634491-B47A-4A14-A8AD-895A9E32ECB9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5F002AD-D609-4E5A-A949-449C552EC12C}" type="pres">
      <dgm:prSet presAssocID="{CA8DA935-A220-439F-B23D-968E3933C7BB}" presName="spacer" presStyleCnt="0"/>
      <dgm:spPr/>
    </dgm:pt>
    <dgm:pt modelId="{4AEBE75A-2929-4633-A919-77E7AB4C816B}" type="pres">
      <dgm:prSet presAssocID="{F354E037-21F4-4811-9133-D731612258B0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E0C4AF1-E342-48EC-9FD3-FCF7B702B505}" type="pres">
      <dgm:prSet presAssocID="{E3A89D39-19E6-4A5C-A572-E068768CD5ED}" presName="spacer" presStyleCnt="0"/>
      <dgm:spPr/>
    </dgm:pt>
    <dgm:pt modelId="{16A3F43B-30FC-4667-9FCF-8E5E7084D966}" type="pres">
      <dgm:prSet presAssocID="{55B73589-CE4B-40CC-83C1-B508B8C57DF0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5B4977F-6812-3B4C-A435-C85368D93423}" type="presOf" srcId="{1CBA6DAE-B0B1-477F-A5AF-299679F774DB}" destId="{6380C936-F8CF-4873-9935-A2C8573648CF}" srcOrd="0" destOrd="0" presId="urn:microsoft.com/office/officeart/2005/8/layout/vList2"/>
    <dgm:cxn modelId="{A0598116-358E-4243-987F-BC155BAAE670}" type="presOf" srcId="{F354E037-21F4-4811-9133-D731612258B0}" destId="{4AEBE75A-2929-4633-A919-77E7AB4C816B}" srcOrd="0" destOrd="0" presId="urn:microsoft.com/office/officeart/2005/8/layout/vList2"/>
    <dgm:cxn modelId="{C0664292-0476-44CA-8077-BED73562F07A}" srcId="{892F50FF-9283-4A89-B180-90E56873B377}" destId="{7C0C14C8-041A-4222-ACAC-DB4D4F01DF49}" srcOrd="5" destOrd="0" parTransId="{3A172D23-7D59-4832-BA0B-8204E2DDE838}" sibTransId="{1A994811-4561-427C-A444-F3CED31F4B68}"/>
    <dgm:cxn modelId="{11226A03-1BFF-D34E-AFE7-97D05F239B9D}" type="presOf" srcId="{99D1978C-14B7-4D79-BC80-DB32DDC3689A}" destId="{DD440A6D-9F53-48F4-9BD0-47176A990902}" srcOrd="0" destOrd="0" presId="urn:microsoft.com/office/officeart/2005/8/layout/vList2"/>
    <dgm:cxn modelId="{8C719E5F-6CD6-4795-80C4-5DB6B15BA39E}" srcId="{892F50FF-9283-4A89-B180-90E56873B377}" destId="{BA3FA788-0FA8-4771-BA61-4C4565342972}" srcOrd="0" destOrd="0" parTransId="{E3E97D50-A4C1-4AD8-80F2-439F18CE5104}" sibTransId="{E22A9ABE-88A5-474C-8510-42CE08AE9563}"/>
    <dgm:cxn modelId="{2DBD82B4-08E0-E547-A2CD-4E67437E7C60}" type="presOf" srcId="{BA3FA788-0FA8-4771-BA61-4C4565342972}" destId="{AB3D97F8-284B-4533-B22E-7F69FD73B710}" srcOrd="0" destOrd="0" presId="urn:microsoft.com/office/officeart/2005/8/layout/vList2"/>
    <dgm:cxn modelId="{51E55CBD-7331-407F-B46E-DF262663AD30}" type="presOf" srcId="{892F50FF-9283-4A89-B180-90E56873B377}" destId="{48E234CE-7E14-4301-86AB-E660DBEE057C}" srcOrd="0" destOrd="0" presId="urn:microsoft.com/office/officeart/2005/8/layout/vList2"/>
    <dgm:cxn modelId="{7617DFF3-21FB-4279-A092-08B25CCCC156}" type="presOf" srcId="{7C0C14C8-041A-4222-ACAC-DB4D4F01DF49}" destId="{B09D48D3-C5A6-4ABD-84CB-A3A3C9287622}" srcOrd="0" destOrd="0" presId="urn:microsoft.com/office/officeart/2005/8/layout/vList2"/>
    <dgm:cxn modelId="{6FEB1463-42A5-419F-B81D-90A1675310C5}" srcId="{892F50FF-9283-4A89-B180-90E56873B377}" destId="{1CBA6DAE-B0B1-477F-A5AF-299679F774DB}" srcOrd="1" destOrd="0" parTransId="{D9ACF76F-82C8-4D6A-A216-4FE3A6765EF2}" sibTransId="{3742A7CD-638D-4993-B509-221D14613CBA}"/>
    <dgm:cxn modelId="{EA0A507E-73ED-469C-8F38-C083C3FF3A09}" srcId="{892F50FF-9283-4A89-B180-90E56873B377}" destId="{55B73589-CE4B-40CC-83C1-B508B8C57DF0}" srcOrd="9" destOrd="0" parTransId="{7C7C66B2-3895-4E20-933A-F2E003412CB7}" sibTransId="{BBBCB879-837F-4D53-8C2B-4BA634C11398}"/>
    <dgm:cxn modelId="{7F84AAA6-9CF2-9640-A611-495267491614}" type="presOf" srcId="{E744292F-E975-4E4D-8363-E083ECB4DB1F}" destId="{07D0B79A-80AD-4651-9FCB-2C98A19A80C8}" srcOrd="0" destOrd="0" presId="urn:microsoft.com/office/officeart/2005/8/layout/vList2"/>
    <dgm:cxn modelId="{16F34EA2-40F7-4BE4-8CC3-4BE584C753CE}" srcId="{892F50FF-9283-4A89-B180-90E56873B377}" destId="{F354E037-21F4-4811-9133-D731612258B0}" srcOrd="8" destOrd="0" parTransId="{213EC055-0209-4025-B2B6-5D444D8BB8CF}" sibTransId="{E3A89D39-19E6-4A5C-A572-E068768CD5ED}"/>
    <dgm:cxn modelId="{74C253DB-9FA6-4B44-B038-6C4F8E6BEDA5}" type="presOf" srcId="{930F8B9A-550F-4587-AD2E-2357BD7CCEBD}" destId="{CB4820B0-19B8-4B73-AFE1-0D03AA7816B1}" srcOrd="0" destOrd="0" presId="urn:microsoft.com/office/officeart/2005/8/layout/vList2"/>
    <dgm:cxn modelId="{9204029B-D8B6-4724-A055-6FD7301259AC}" type="presOf" srcId="{55B73589-CE4B-40CC-83C1-B508B8C57DF0}" destId="{16A3F43B-30FC-4667-9FCF-8E5E7084D966}" srcOrd="0" destOrd="0" presId="urn:microsoft.com/office/officeart/2005/8/layout/vList2"/>
    <dgm:cxn modelId="{5CCAAC2E-79D3-4533-9D9E-68B505F79C1C}" srcId="{892F50FF-9283-4A89-B180-90E56873B377}" destId="{28634491-B47A-4A14-A8AD-895A9E32ECB9}" srcOrd="7" destOrd="0" parTransId="{287D4ACE-20A9-46E3-91BC-85EA38298D9A}" sibTransId="{CA8DA935-A220-439F-B23D-968E3933C7BB}"/>
    <dgm:cxn modelId="{0BA63CB3-4443-40CA-A608-E1CD9A04E588}" srcId="{892F50FF-9283-4A89-B180-90E56873B377}" destId="{AD694DB2-98D7-493D-A63F-46E11FF5024F}" srcOrd="4" destOrd="0" parTransId="{904CB21D-554D-4FF5-8098-8ED04868C2E0}" sibTransId="{0B4D5A00-FF33-4AC2-A9AA-AEE3C2514058}"/>
    <dgm:cxn modelId="{5CF9B862-64E9-4DBB-873E-D589948A5B98}" srcId="{892F50FF-9283-4A89-B180-90E56873B377}" destId="{E744292F-E975-4E4D-8363-E083ECB4DB1F}" srcOrd="3" destOrd="0" parTransId="{F9376D41-C74E-4BFE-BDEF-CD17A89066A0}" sibTransId="{2A0D3205-D8CE-4209-8FE2-61E3049DC884}"/>
    <dgm:cxn modelId="{1C0DFAC2-1613-4314-AF11-8F99E70F97A3}" srcId="{892F50FF-9283-4A89-B180-90E56873B377}" destId="{99D1978C-14B7-4D79-BC80-DB32DDC3689A}" srcOrd="2" destOrd="0" parTransId="{941F3759-9C46-462F-BAA0-7F5B88C6623D}" sibTransId="{48828542-7AE3-4D94-BD3B-150C7963BD6C}"/>
    <dgm:cxn modelId="{3018B62D-BCBC-40ED-A4DB-1B8451A345B5}" srcId="{892F50FF-9283-4A89-B180-90E56873B377}" destId="{930F8B9A-550F-4587-AD2E-2357BD7CCEBD}" srcOrd="6" destOrd="0" parTransId="{5D0E270F-24D9-42CA-963B-C469B474BA59}" sibTransId="{E711890F-545E-4BBA-A2E9-9CC363550309}"/>
    <dgm:cxn modelId="{03E7880E-60B8-49A1-9EDB-B4FB3C78307E}" type="presOf" srcId="{28634491-B47A-4A14-A8AD-895A9E32ECB9}" destId="{C6507F17-738D-4F84-B7C6-79AC8BBE42FC}" srcOrd="0" destOrd="0" presId="urn:microsoft.com/office/officeart/2005/8/layout/vList2"/>
    <dgm:cxn modelId="{3A4A9D07-1D65-784A-AA85-7C56EDBFFA7A}" type="presOf" srcId="{AD694DB2-98D7-493D-A63F-46E11FF5024F}" destId="{C7C4EBEC-B4B4-4D66-A0A0-2B4CB2095270}" srcOrd="0" destOrd="0" presId="urn:microsoft.com/office/officeart/2005/8/layout/vList2"/>
    <dgm:cxn modelId="{C215711C-3386-3849-A26F-66954CBF1D98}" type="presParOf" srcId="{48E234CE-7E14-4301-86AB-E660DBEE057C}" destId="{AB3D97F8-284B-4533-B22E-7F69FD73B710}" srcOrd="0" destOrd="0" presId="urn:microsoft.com/office/officeart/2005/8/layout/vList2"/>
    <dgm:cxn modelId="{66B8F29E-01B4-1844-984D-D4F002DEE6E8}" type="presParOf" srcId="{48E234CE-7E14-4301-86AB-E660DBEE057C}" destId="{EAFBDACB-88A0-4BAC-B543-F93A534BF1E6}" srcOrd="1" destOrd="0" presId="urn:microsoft.com/office/officeart/2005/8/layout/vList2"/>
    <dgm:cxn modelId="{2A0D9C57-9EC1-674C-8DC5-239D6FD527E3}" type="presParOf" srcId="{48E234CE-7E14-4301-86AB-E660DBEE057C}" destId="{6380C936-F8CF-4873-9935-A2C8573648CF}" srcOrd="2" destOrd="0" presId="urn:microsoft.com/office/officeart/2005/8/layout/vList2"/>
    <dgm:cxn modelId="{6BFB3227-932B-784F-8F8F-F440C5CECD37}" type="presParOf" srcId="{48E234CE-7E14-4301-86AB-E660DBEE057C}" destId="{112768CC-3535-44E3-ACF3-1E839EB27ABF}" srcOrd="3" destOrd="0" presId="urn:microsoft.com/office/officeart/2005/8/layout/vList2"/>
    <dgm:cxn modelId="{8858F867-C98C-3241-9296-93E96914712B}" type="presParOf" srcId="{48E234CE-7E14-4301-86AB-E660DBEE057C}" destId="{DD440A6D-9F53-48F4-9BD0-47176A990902}" srcOrd="4" destOrd="0" presId="urn:microsoft.com/office/officeart/2005/8/layout/vList2"/>
    <dgm:cxn modelId="{7F27BA6B-7480-F741-8F03-4A759A97AA82}" type="presParOf" srcId="{48E234CE-7E14-4301-86AB-E660DBEE057C}" destId="{A82065F4-5FB7-45DE-AE3B-9CE5D194FB8C}" srcOrd="5" destOrd="0" presId="urn:microsoft.com/office/officeart/2005/8/layout/vList2"/>
    <dgm:cxn modelId="{D7DF8439-5F52-2B4F-9B23-B88767DEFD85}" type="presParOf" srcId="{48E234CE-7E14-4301-86AB-E660DBEE057C}" destId="{07D0B79A-80AD-4651-9FCB-2C98A19A80C8}" srcOrd="6" destOrd="0" presId="urn:microsoft.com/office/officeart/2005/8/layout/vList2"/>
    <dgm:cxn modelId="{F965BDDB-45C2-E843-9B7C-DCE20099A2FD}" type="presParOf" srcId="{48E234CE-7E14-4301-86AB-E660DBEE057C}" destId="{1AB1D238-939F-443D-AB46-F7B6DE52E696}" srcOrd="7" destOrd="0" presId="urn:microsoft.com/office/officeart/2005/8/layout/vList2"/>
    <dgm:cxn modelId="{FA5AE4F2-DB4B-8E46-B225-339EDAD35DEE}" type="presParOf" srcId="{48E234CE-7E14-4301-86AB-E660DBEE057C}" destId="{C7C4EBEC-B4B4-4D66-A0A0-2B4CB2095270}" srcOrd="8" destOrd="0" presId="urn:microsoft.com/office/officeart/2005/8/layout/vList2"/>
    <dgm:cxn modelId="{BDD1C4C7-A727-4885-9E0D-513496D2F240}" type="presParOf" srcId="{48E234CE-7E14-4301-86AB-E660DBEE057C}" destId="{68FB85A7-9CA4-471B-95EE-594E61CE3375}" srcOrd="9" destOrd="0" presId="urn:microsoft.com/office/officeart/2005/8/layout/vList2"/>
    <dgm:cxn modelId="{B3B7EE82-5564-469C-B323-F68E2E5B39FE}" type="presParOf" srcId="{48E234CE-7E14-4301-86AB-E660DBEE057C}" destId="{B09D48D3-C5A6-4ABD-84CB-A3A3C9287622}" srcOrd="10" destOrd="0" presId="urn:microsoft.com/office/officeart/2005/8/layout/vList2"/>
    <dgm:cxn modelId="{B8C50623-1E5C-4C84-AD06-05B7CF555C0B}" type="presParOf" srcId="{48E234CE-7E14-4301-86AB-E660DBEE057C}" destId="{A9BB57F7-99FC-4216-A301-B06934F837E2}" srcOrd="11" destOrd="0" presId="urn:microsoft.com/office/officeart/2005/8/layout/vList2"/>
    <dgm:cxn modelId="{B8F05533-9190-483B-8B73-6B7775EA155E}" type="presParOf" srcId="{48E234CE-7E14-4301-86AB-E660DBEE057C}" destId="{CB4820B0-19B8-4B73-AFE1-0D03AA7816B1}" srcOrd="12" destOrd="0" presId="urn:microsoft.com/office/officeart/2005/8/layout/vList2"/>
    <dgm:cxn modelId="{5572BC3C-6D94-47A4-940F-4189400B8471}" type="presParOf" srcId="{48E234CE-7E14-4301-86AB-E660DBEE057C}" destId="{9815167D-97C5-4810-B02F-B6EAB16D82DF}" srcOrd="13" destOrd="0" presId="urn:microsoft.com/office/officeart/2005/8/layout/vList2"/>
    <dgm:cxn modelId="{005B81BE-97D1-46B4-8511-A52B418C6EE4}" type="presParOf" srcId="{48E234CE-7E14-4301-86AB-E660DBEE057C}" destId="{C6507F17-738D-4F84-B7C6-79AC8BBE42FC}" srcOrd="14" destOrd="0" presId="urn:microsoft.com/office/officeart/2005/8/layout/vList2"/>
    <dgm:cxn modelId="{BA97CD08-6E64-4794-8A52-1345EF5718A0}" type="presParOf" srcId="{48E234CE-7E14-4301-86AB-E660DBEE057C}" destId="{15F002AD-D609-4E5A-A949-449C552EC12C}" srcOrd="15" destOrd="0" presId="urn:microsoft.com/office/officeart/2005/8/layout/vList2"/>
    <dgm:cxn modelId="{C7BD410A-7F06-41E4-B1E4-4EB98787D9EC}" type="presParOf" srcId="{48E234CE-7E14-4301-86AB-E660DBEE057C}" destId="{4AEBE75A-2929-4633-A919-77E7AB4C816B}" srcOrd="16" destOrd="0" presId="urn:microsoft.com/office/officeart/2005/8/layout/vList2"/>
    <dgm:cxn modelId="{E4A36AC3-3637-401F-9AC7-E96B6D182B14}" type="presParOf" srcId="{48E234CE-7E14-4301-86AB-E660DBEE057C}" destId="{0E0C4AF1-E342-48EC-9FD3-FCF7B702B505}" srcOrd="17" destOrd="0" presId="urn:microsoft.com/office/officeart/2005/8/layout/vList2"/>
    <dgm:cxn modelId="{147E0131-A73D-467A-BAEC-C0728754168D}" type="presParOf" srcId="{48E234CE-7E14-4301-86AB-E660DBEE057C}" destId="{16A3F43B-30FC-4667-9FCF-8E5E7084D966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E82F582-0D1B-4D86-BFA2-2984E5DE26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2EAC76C-6BF2-42F4-B27F-AF469CC36B34}">
      <dgm:prSet phldrT="[Metin]" custT="1"/>
      <dgm:spPr>
        <a:solidFill>
          <a:schemeClr val="bg1"/>
        </a:solidFill>
        <a:ln w="25400">
          <a:solidFill>
            <a:srgbClr val="1B449C"/>
          </a:solidFill>
        </a:ln>
      </dgm:spPr>
      <dgm:t>
        <a:bodyPr/>
        <a:lstStyle/>
        <a:p>
          <a:r>
            <a:rPr lang="tr-TR" sz="2400" b="1" dirty="0">
              <a:solidFill>
                <a:srgbClr val="1B449C"/>
              </a:solidFill>
              <a:latin typeface="+mj-lt"/>
            </a:rPr>
            <a:t>Spor ve Sağlık Merkezi</a:t>
          </a:r>
        </a:p>
      </dgm:t>
    </dgm:pt>
    <dgm:pt modelId="{2224E7F9-1BE5-4B68-83C9-0DB40CC74667}" type="parTrans" cxnId="{2F6E21C4-334A-48CC-9827-CDFC160CA02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347AF258-570B-4BA0-9209-8751CC755730}" type="sibTrans" cxnId="{2F6E21C4-334A-48CC-9827-CDFC160CA02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9E5E7462-D469-4D59-989E-743F73E1779B}">
      <dgm:prSet phldrT="[Metin]" custT="1"/>
      <dgm:spPr>
        <a:solidFill>
          <a:schemeClr val="bg1"/>
        </a:solidFill>
        <a:ln w="25400">
          <a:solidFill>
            <a:srgbClr val="1B449C"/>
          </a:solidFill>
        </a:ln>
      </dgm:spPr>
      <dgm:t>
        <a:bodyPr/>
        <a:lstStyle/>
        <a:p>
          <a:pPr algn="l"/>
          <a:r>
            <a:rPr lang="tr-TR" sz="2400" b="1" dirty="0">
              <a:solidFill>
                <a:srgbClr val="1B449C"/>
              </a:solidFill>
              <a:latin typeface="+mj-lt"/>
            </a:rPr>
            <a:t>Yeme-İçme Olanakları</a:t>
          </a:r>
        </a:p>
      </dgm:t>
    </dgm:pt>
    <dgm:pt modelId="{93774228-5611-4F20-A5F2-E991728FF79A}" type="parTrans" cxnId="{F274B04C-D53D-43FC-83C3-09387C7FD0F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B6483A29-EF00-41AD-857A-62A4FCB0FE96}" type="sibTrans" cxnId="{F274B04C-D53D-43FC-83C3-09387C7FD0F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FA418A8-D41D-FF4B-B440-85F8A15D3E4B}">
      <dgm:prSet phldrT="[Metin]" custT="1"/>
      <dgm:spPr/>
      <dgm:t>
        <a:bodyPr/>
        <a:lstStyle/>
        <a:p>
          <a:r>
            <a:rPr lang="tr-TR" sz="2000" dirty="0">
              <a:solidFill>
                <a:srgbClr val="1B449C"/>
              </a:solidFill>
              <a:latin typeface="+mj-lt"/>
            </a:rPr>
            <a:t>Spor merkezinden belirli saatlerde ücretsiz yararlanma olanağı</a:t>
          </a:r>
          <a:endParaRPr lang="tr-TR" sz="1800" dirty="0">
            <a:solidFill>
              <a:srgbClr val="1B449C"/>
            </a:solidFill>
            <a:latin typeface="+mj-lt"/>
          </a:endParaRPr>
        </a:p>
      </dgm:t>
    </dgm:pt>
    <dgm:pt modelId="{95DECE57-B543-F448-9AAB-BA998181C473}" type="parTrans" cxnId="{EB842EDE-7627-A34C-AC26-8BC5CE053F43}">
      <dgm:prSet/>
      <dgm:spPr/>
      <dgm:t>
        <a:bodyPr/>
        <a:lstStyle/>
        <a:p>
          <a:endParaRPr lang="en-US"/>
        </a:p>
      </dgm:t>
    </dgm:pt>
    <dgm:pt modelId="{9470941A-240F-884C-A355-6EBB3B8281FD}" type="sibTrans" cxnId="{EB842EDE-7627-A34C-AC26-8BC5CE053F43}">
      <dgm:prSet/>
      <dgm:spPr/>
      <dgm:t>
        <a:bodyPr/>
        <a:lstStyle/>
        <a:p>
          <a:endParaRPr lang="en-US"/>
        </a:p>
      </dgm:t>
    </dgm:pt>
    <dgm:pt modelId="{F203073B-25C9-7346-A1F4-D22FBB6143DA}">
      <dgm:prSet phldrT="[Metin]" custT="1"/>
      <dgm:spPr/>
      <dgm:t>
        <a:bodyPr/>
        <a:lstStyle/>
        <a:p>
          <a:r>
            <a:rPr lang="tr-TR" sz="2000" dirty="0">
              <a:solidFill>
                <a:srgbClr val="1B449C"/>
              </a:solidFill>
              <a:latin typeface="+mj-lt"/>
            </a:rPr>
            <a:t>Öğrencilerin önerileri doğrultusunda genişleyen restoran ve kafe olanakları; </a:t>
          </a:r>
          <a:r>
            <a:rPr lang="tr-TR" sz="2000" dirty="0" err="1">
              <a:solidFill>
                <a:srgbClr val="1B449C"/>
              </a:solidFill>
              <a:latin typeface="+mj-lt"/>
            </a:rPr>
            <a:t>Starbucks</a:t>
          </a:r>
          <a:r>
            <a:rPr lang="tr-TR" sz="2000" dirty="0">
              <a:solidFill>
                <a:srgbClr val="1B449C"/>
              </a:solidFill>
              <a:latin typeface="+mj-lt"/>
            </a:rPr>
            <a:t>, </a:t>
          </a:r>
          <a:r>
            <a:rPr lang="tr-TR" sz="2000" dirty="0" err="1">
              <a:solidFill>
                <a:srgbClr val="1B449C"/>
              </a:solidFill>
              <a:latin typeface="+mj-lt"/>
            </a:rPr>
            <a:t>Subway</a:t>
          </a:r>
          <a:r>
            <a:rPr lang="tr-TR" sz="2000" dirty="0">
              <a:solidFill>
                <a:srgbClr val="1B449C"/>
              </a:solidFill>
              <a:latin typeface="+mj-lt"/>
            </a:rPr>
            <a:t>, Çatı</a:t>
          </a:r>
        </a:p>
      </dgm:t>
    </dgm:pt>
    <dgm:pt modelId="{5D9D765E-CE12-2846-98BF-CAF8740D2A2D}" type="parTrans" cxnId="{4BC18C82-1F14-5747-8D90-0807BC98BC84}">
      <dgm:prSet/>
      <dgm:spPr/>
      <dgm:t>
        <a:bodyPr/>
        <a:lstStyle/>
        <a:p>
          <a:endParaRPr lang="en-US"/>
        </a:p>
      </dgm:t>
    </dgm:pt>
    <dgm:pt modelId="{E0968549-D573-3B41-A27A-BD304E0DCB0F}" type="sibTrans" cxnId="{4BC18C82-1F14-5747-8D90-0807BC98BC84}">
      <dgm:prSet/>
      <dgm:spPr/>
      <dgm:t>
        <a:bodyPr/>
        <a:lstStyle/>
        <a:p>
          <a:endParaRPr lang="en-US"/>
        </a:p>
      </dgm:t>
    </dgm:pt>
    <dgm:pt modelId="{8F22177D-F18C-4EF7-A4DC-74CE9FDD9953}">
      <dgm:prSet phldrT="[Metin]" custT="1"/>
      <dgm:spPr/>
      <dgm:t>
        <a:bodyPr/>
        <a:lstStyle/>
        <a:p>
          <a:endParaRPr lang="tr-TR" sz="2000" dirty="0">
            <a:solidFill>
              <a:srgbClr val="1B449C"/>
            </a:solidFill>
            <a:latin typeface="+mj-lt"/>
          </a:endParaRPr>
        </a:p>
      </dgm:t>
    </dgm:pt>
    <dgm:pt modelId="{4895FE20-1617-4949-90BF-BB8A410BD573}" type="parTrans" cxnId="{524146FA-260E-4280-991D-801AC0415417}">
      <dgm:prSet/>
      <dgm:spPr/>
      <dgm:t>
        <a:bodyPr/>
        <a:lstStyle/>
        <a:p>
          <a:endParaRPr lang="tr-TR"/>
        </a:p>
      </dgm:t>
    </dgm:pt>
    <dgm:pt modelId="{DAE93DF7-757E-445C-94D6-5D54E8C6E48E}" type="sibTrans" cxnId="{524146FA-260E-4280-991D-801AC0415417}">
      <dgm:prSet/>
      <dgm:spPr/>
      <dgm:t>
        <a:bodyPr/>
        <a:lstStyle/>
        <a:p>
          <a:endParaRPr lang="tr-TR"/>
        </a:p>
      </dgm:t>
    </dgm:pt>
    <dgm:pt modelId="{D4532116-717F-4B09-B34F-ED80C0BF430B}" type="pres">
      <dgm:prSet presAssocID="{DE82F582-0D1B-4D86-BFA2-2984E5DE26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38C3E61-952C-427B-8AE4-8A8170744F11}" type="pres">
      <dgm:prSet presAssocID="{52EAC76C-6BF2-42F4-B27F-AF469CC36B34}" presName="parentText" presStyleLbl="node1" presStyleIdx="0" presStyleCnt="2" custLinFactNeighborX="115" custLinFactNeighborY="-3716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165C95-7E98-43F6-98D0-DEADC6555437}" type="pres">
      <dgm:prSet presAssocID="{52EAC76C-6BF2-42F4-B27F-AF469CC36B34}" presName="childText" presStyleLbl="revTx" presStyleIdx="0" presStyleCnt="2" custScaleY="1229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07934E7-4DA0-40D6-BB87-17F697D08B4F}" type="pres">
      <dgm:prSet presAssocID="{9E5E7462-D469-4D59-989E-743F73E1779B}" presName="parentText" presStyleLbl="node1" presStyleIdx="1" presStyleCnt="2" custLinFactNeighborY="312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24FFC7-E7A7-4A22-8231-DA540A3CB14E}" type="pres">
      <dgm:prSet presAssocID="{9E5E7462-D469-4D59-989E-743F73E1779B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111972C-FD2A-4509-B785-64492F31F28A}" type="presOf" srcId="{52EAC76C-6BF2-42F4-B27F-AF469CC36B34}" destId="{538C3E61-952C-427B-8AE4-8A8170744F11}" srcOrd="0" destOrd="0" presId="urn:microsoft.com/office/officeart/2005/8/layout/vList2"/>
    <dgm:cxn modelId="{AC9B794C-4C68-436E-8460-BF061D2D3CA2}" type="presOf" srcId="{DE82F582-0D1B-4D86-BFA2-2984E5DE261F}" destId="{D4532116-717F-4B09-B34F-ED80C0BF430B}" srcOrd="0" destOrd="0" presId="urn:microsoft.com/office/officeart/2005/8/layout/vList2"/>
    <dgm:cxn modelId="{2DE08C76-3CCA-1E4F-B790-7E870892F3ED}" type="presOf" srcId="{CFA418A8-D41D-FF4B-B440-85F8A15D3E4B}" destId="{91165C95-7E98-43F6-98D0-DEADC6555437}" srcOrd="0" destOrd="0" presId="urn:microsoft.com/office/officeart/2005/8/layout/vList2"/>
    <dgm:cxn modelId="{524146FA-260E-4280-991D-801AC0415417}" srcId="{9E5E7462-D469-4D59-989E-743F73E1779B}" destId="{8F22177D-F18C-4EF7-A4DC-74CE9FDD9953}" srcOrd="0" destOrd="0" parTransId="{4895FE20-1617-4949-90BF-BB8A410BD573}" sibTransId="{DAE93DF7-757E-445C-94D6-5D54E8C6E48E}"/>
    <dgm:cxn modelId="{F274B04C-D53D-43FC-83C3-09387C7FD0FF}" srcId="{DE82F582-0D1B-4D86-BFA2-2984E5DE261F}" destId="{9E5E7462-D469-4D59-989E-743F73E1779B}" srcOrd="1" destOrd="0" parTransId="{93774228-5611-4F20-A5F2-E991728FF79A}" sibTransId="{B6483A29-EF00-41AD-857A-62A4FCB0FE96}"/>
    <dgm:cxn modelId="{2F6E21C4-334A-48CC-9827-CDFC160CA023}" srcId="{DE82F582-0D1B-4D86-BFA2-2984E5DE261F}" destId="{52EAC76C-6BF2-42F4-B27F-AF469CC36B34}" srcOrd="0" destOrd="0" parTransId="{2224E7F9-1BE5-4B68-83C9-0DB40CC74667}" sibTransId="{347AF258-570B-4BA0-9209-8751CC755730}"/>
    <dgm:cxn modelId="{930F3EC6-1414-C546-A289-CA2AF19E8D42}" type="presOf" srcId="{F203073B-25C9-7346-A1F4-D22FBB6143DA}" destId="{FE24FFC7-E7A7-4A22-8231-DA540A3CB14E}" srcOrd="0" destOrd="1" presId="urn:microsoft.com/office/officeart/2005/8/layout/vList2"/>
    <dgm:cxn modelId="{30325BC9-0E51-4407-8594-189E70FFC952}" type="presOf" srcId="{8F22177D-F18C-4EF7-A4DC-74CE9FDD9953}" destId="{FE24FFC7-E7A7-4A22-8231-DA540A3CB14E}" srcOrd="0" destOrd="0" presId="urn:microsoft.com/office/officeart/2005/8/layout/vList2"/>
    <dgm:cxn modelId="{4BC18C82-1F14-5747-8D90-0807BC98BC84}" srcId="{9E5E7462-D469-4D59-989E-743F73E1779B}" destId="{F203073B-25C9-7346-A1F4-D22FBB6143DA}" srcOrd="1" destOrd="0" parTransId="{5D9D765E-CE12-2846-98BF-CAF8740D2A2D}" sibTransId="{E0968549-D573-3B41-A27A-BD304E0DCB0F}"/>
    <dgm:cxn modelId="{EB842EDE-7627-A34C-AC26-8BC5CE053F43}" srcId="{52EAC76C-6BF2-42F4-B27F-AF469CC36B34}" destId="{CFA418A8-D41D-FF4B-B440-85F8A15D3E4B}" srcOrd="0" destOrd="0" parTransId="{95DECE57-B543-F448-9AAB-BA998181C473}" sibTransId="{9470941A-240F-884C-A355-6EBB3B8281FD}"/>
    <dgm:cxn modelId="{94075D0F-1FE6-427C-9924-97306B8FCBB3}" type="presOf" srcId="{9E5E7462-D469-4D59-989E-743F73E1779B}" destId="{907934E7-4DA0-40D6-BB87-17F697D08B4F}" srcOrd="0" destOrd="0" presId="urn:microsoft.com/office/officeart/2005/8/layout/vList2"/>
    <dgm:cxn modelId="{83AC86C7-640E-49FE-B1A3-B3F12B7F88DE}" type="presParOf" srcId="{D4532116-717F-4B09-B34F-ED80C0BF430B}" destId="{538C3E61-952C-427B-8AE4-8A8170744F11}" srcOrd="0" destOrd="0" presId="urn:microsoft.com/office/officeart/2005/8/layout/vList2"/>
    <dgm:cxn modelId="{119E97FB-0A8D-49B9-A93B-EE94B8E1727A}" type="presParOf" srcId="{D4532116-717F-4B09-B34F-ED80C0BF430B}" destId="{91165C95-7E98-43F6-98D0-DEADC6555437}" srcOrd="1" destOrd="0" presId="urn:microsoft.com/office/officeart/2005/8/layout/vList2"/>
    <dgm:cxn modelId="{3DD739C2-667E-4829-8058-4C6078374E9D}" type="presParOf" srcId="{D4532116-717F-4B09-B34F-ED80C0BF430B}" destId="{907934E7-4DA0-40D6-BB87-17F697D08B4F}" srcOrd="2" destOrd="0" presId="urn:microsoft.com/office/officeart/2005/8/layout/vList2"/>
    <dgm:cxn modelId="{3EF18EAD-58BC-4241-B9BE-DD06B4A7FB7F}" type="presParOf" srcId="{D4532116-717F-4B09-B34F-ED80C0BF430B}" destId="{FE24FFC7-E7A7-4A22-8231-DA540A3CB14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42DBA5-01DE-46ED-97CD-13CD83AD686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C98BEDF-8EE1-46BD-ABD9-4740CF07236D}">
      <dgm:prSet phldrT="[Metin]"/>
      <dgm:spPr>
        <a:solidFill>
          <a:srgbClr val="1B449C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>
              <a:latin typeface="+mj-lt"/>
            </a:rPr>
            <a:t>Mühendislik Fakültesi</a:t>
          </a:r>
        </a:p>
      </dgm:t>
    </dgm:pt>
    <dgm:pt modelId="{77ED9FA5-DBAF-4F80-9651-2E63A146245F}" type="parTrans" cxnId="{11656A30-FEA4-4407-8851-AFE1D94D8C2E}">
      <dgm:prSet/>
      <dgm:spPr/>
      <dgm:t>
        <a:bodyPr/>
        <a:lstStyle/>
        <a:p>
          <a:endParaRPr lang="tr-TR"/>
        </a:p>
      </dgm:t>
    </dgm:pt>
    <dgm:pt modelId="{04329518-6BFC-499B-A8FE-8240168BF0CB}" type="sibTrans" cxnId="{11656A30-FEA4-4407-8851-AFE1D94D8C2E}">
      <dgm:prSet/>
      <dgm:spPr/>
      <dgm:t>
        <a:bodyPr/>
        <a:lstStyle/>
        <a:p>
          <a:endParaRPr lang="tr-TR"/>
        </a:p>
      </dgm:t>
    </dgm:pt>
    <dgm:pt modelId="{DC8C672F-4AC3-43AD-8D79-8981B5598AB7}">
      <dgm:prSet phldrT="[Metin]"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Bilgisayar Mühendisliği</a:t>
          </a:r>
        </a:p>
      </dgm:t>
    </dgm:pt>
    <dgm:pt modelId="{49559BB2-4335-46D1-91C5-EB1B2FB5E5C5}" type="parTrans" cxnId="{A850D739-2542-4018-9077-B5CE70DC103E}">
      <dgm:prSet/>
      <dgm:spPr/>
      <dgm:t>
        <a:bodyPr/>
        <a:lstStyle/>
        <a:p>
          <a:endParaRPr lang="tr-TR"/>
        </a:p>
      </dgm:t>
    </dgm:pt>
    <dgm:pt modelId="{2636E41E-C108-4942-BD48-36B1CFF88E4F}" type="sibTrans" cxnId="{A850D739-2542-4018-9077-B5CE70DC103E}">
      <dgm:prSet/>
      <dgm:spPr/>
      <dgm:t>
        <a:bodyPr/>
        <a:lstStyle/>
        <a:p>
          <a:endParaRPr lang="tr-TR"/>
        </a:p>
      </dgm:t>
    </dgm:pt>
    <dgm:pt modelId="{51B8B83D-C970-4B70-B489-0B264CFE9CAB}">
      <dgm:prSet phldrT="[Metin]"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Biyomedikal Mühendisliği</a:t>
          </a:r>
        </a:p>
      </dgm:t>
    </dgm:pt>
    <dgm:pt modelId="{271FAFCF-028D-4878-9B8A-29E0B0B79CD7}" type="parTrans" cxnId="{9F129C00-6533-4376-8D41-247E046AF929}">
      <dgm:prSet/>
      <dgm:spPr/>
      <dgm:t>
        <a:bodyPr/>
        <a:lstStyle/>
        <a:p>
          <a:endParaRPr lang="tr-TR"/>
        </a:p>
      </dgm:t>
    </dgm:pt>
    <dgm:pt modelId="{C9EF600B-C053-4E72-8702-15857BDC6F75}" type="sibTrans" cxnId="{9F129C00-6533-4376-8D41-247E046AF929}">
      <dgm:prSet/>
      <dgm:spPr/>
      <dgm:t>
        <a:bodyPr/>
        <a:lstStyle/>
        <a:p>
          <a:endParaRPr lang="tr-TR"/>
        </a:p>
      </dgm:t>
    </dgm:pt>
    <dgm:pt modelId="{DEFC0A36-0135-4498-BB4C-3546D089B283}">
      <dgm:prSet phldrT="[Metin]"/>
      <dgm:spPr>
        <a:solidFill>
          <a:srgbClr val="1B449C"/>
        </a:solidFill>
      </dgm:spPr>
      <dgm:t>
        <a:bodyPr/>
        <a:lstStyle/>
        <a:p>
          <a:r>
            <a:rPr lang="tr-TR" b="1" dirty="0">
              <a:latin typeface="+mj-lt"/>
            </a:rPr>
            <a:t>İktisadi ve idari Bilimler Fakültesi</a:t>
          </a:r>
        </a:p>
      </dgm:t>
    </dgm:pt>
    <dgm:pt modelId="{7CB56BD3-FEF4-4494-A1B3-E28A42FD9E33}" type="parTrans" cxnId="{18A62999-A637-45C9-8D31-CEA7A64B4F98}">
      <dgm:prSet/>
      <dgm:spPr/>
      <dgm:t>
        <a:bodyPr/>
        <a:lstStyle/>
        <a:p>
          <a:endParaRPr lang="tr-TR"/>
        </a:p>
      </dgm:t>
    </dgm:pt>
    <dgm:pt modelId="{C8607E95-1170-4E8D-A6E4-ADEADF182212}" type="sibTrans" cxnId="{18A62999-A637-45C9-8D31-CEA7A64B4F98}">
      <dgm:prSet/>
      <dgm:spPr/>
      <dgm:t>
        <a:bodyPr/>
        <a:lstStyle/>
        <a:p>
          <a:endParaRPr lang="tr-TR"/>
        </a:p>
      </dgm:t>
    </dgm:pt>
    <dgm:pt modelId="{CB0F99C8-BEDD-42D8-B221-1C0B18278B6B}">
      <dgm:prSet phldrT="[Metin]"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İktisat</a:t>
          </a:r>
        </a:p>
      </dgm:t>
    </dgm:pt>
    <dgm:pt modelId="{79F12D3C-FCE7-4EBB-A82E-D8598A8BAA6C}" type="parTrans" cxnId="{3D4EE7CC-3DDA-46FF-900A-C2BBF90A7B5E}">
      <dgm:prSet/>
      <dgm:spPr/>
      <dgm:t>
        <a:bodyPr/>
        <a:lstStyle/>
        <a:p>
          <a:endParaRPr lang="tr-TR"/>
        </a:p>
      </dgm:t>
    </dgm:pt>
    <dgm:pt modelId="{52F2B73C-3192-4CF2-B141-331D402BEF4A}" type="sibTrans" cxnId="{3D4EE7CC-3DDA-46FF-900A-C2BBF90A7B5E}">
      <dgm:prSet/>
      <dgm:spPr/>
      <dgm:t>
        <a:bodyPr/>
        <a:lstStyle/>
        <a:p>
          <a:endParaRPr lang="tr-TR"/>
        </a:p>
      </dgm:t>
    </dgm:pt>
    <dgm:pt modelId="{BDC47516-3772-43A7-B188-A9C49D5DDD4C}">
      <dgm:prSet phldrT="[Metin]"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İşletme</a:t>
          </a:r>
        </a:p>
      </dgm:t>
    </dgm:pt>
    <dgm:pt modelId="{DCF6C97E-AA32-415E-BC19-FBDB43E86049}" type="parTrans" cxnId="{B8AE9E40-596A-4B18-ABF7-6DFCD0309343}">
      <dgm:prSet/>
      <dgm:spPr/>
      <dgm:t>
        <a:bodyPr/>
        <a:lstStyle/>
        <a:p>
          <a:endParaRPr lang="tr-TR"/>
        </a:p>
      </dgm:t>
    </dgm:pt>
    <dgm:pt modelId="{AF5C9043-2988-4869-A227-92B7DBC3110C}" type="sibTrans" cxnId="{B8AE9E40-596A-4B18-ABF7-6DFCD0309343}">
      <dgm:prSet/>
      <dgm:spPr/>
      <dgm:t>
        <a:bodyPr/>
        <a:lstStyle/>
        <a:p>
          <a:endParaRPr lang="tr-TR"/>
        </a:p>
      </dgm:t>
    </dgm:pt>
    <dgm:pt modelId="{F4ED6815-721C-450C-8C10-6FAB14565881}">
      <dgm:prSet/>
      <dgm:spPr>
        <a:solidFill>
          <a:srgbClr val="1B449C"/>
        </a:solidFill>
      </dgm:spPr>
      <dgm:t>
        <a:bodyPr/>
        <a:lstStyle/>
        <a:p>
          <a:r>
            <a:rPr lang="tr-TR" b="1" dirty="0">
              <a:latin typeface="+mj-lt"/>
            </a:rPr>
            <a:t>Fen Edebiyat Fakültesi</a:t>
          </a:r>
        </a:p>
      </dgm:t>
    </dgm:pt>
    <dgm:pt modelId="{D21FED32-2CC6-4E01-A952-830070FD9553}" type="parTrans" cxnId="{009C6F87-CA3D-40C9-8240-FC9B273AF841}">
      <dgm:prSet/>
      <dgm:spPr/>
      <dgm:t>
        <a:bodyPr/>
        <a:lstStyle/>
        <a:p>
          <a:endParaRPr lang="tr-TR"/>
        </a:p>
      </dgm:t>
    </dgm:pt>
    <dgm:pt modelId="{93902A34-FA3F-4191-B349-2D7E26C4E847}" type="sibTrans" cxnId="{009C6F87-CA3D-40C9-8240-FC9B273AF841}">
      <dgm:prSet/>
      <dgm:spPr/>
      <dgm:t>
        <a:bodyPr/>
        <a:lstStyle/>
        <a:p>
          <a:endParaRPr lang="tr-TR"/>
        </a:p>
      </dgm:t>
    </dgm:pt>
    <dgm:pt modelId="{FC15022B-7B5D-49A3-B1C7-3614BB29BDD4}">
      <dgm:prSet/>
      <dgm:spPr>
        <a:solidFill>
          <a:srgbClr val="1B449C"/>
        </a:solidFill>
      </dgm:spPr>
      <dgm:t>
        <a:bodyPr/>
        <a:lstStyle/>
        <a:p>
          <a:r>
            <a:rPr lang="tr-TR" b="1" dirty="0">
              <a:latin typeface="+mj-lt"/>
            </a:rPr>
            <a:t>Mimarlık ve Tasarım Fakültesi</a:t>
          </a:r>
        </a:p>
      </dgm:t>
    </dgm:pt>
    <dgm:pt modelId="{61A31A3F-D768-427B-902A-DB228B5504F2}" type="parTrans" cxnId="{F9B4DDDF-D81D-4998-873C-E8EA50F263A8}">
      <dgm:prSet/>
      <dgm:spPr/>
      <dgm:t>
        <a:bodyPr/>
        <a:lstStyle/>
        <a:p>
          <a:endParaRPr lang="tr-TR"/>
        </a:p>
      </dgm:t>
    </dgm:pt>
    <dgm:pt modelId="{4FA5C060-1EB7-458B-A831-CA66E7558211}" type="sibTrans" cxnId="{F9B4DDDF-D81D-4998-873C-E8EA50F263A8}">
      <dgm:prSet/>
      <dgm:spPr/>
      <dgm:t>
        <a:bodyPr/>
        <a:lstStyle/>
        <a:p>
          <a:endParaRPr lang="tr-TR"/>
        </a:p>
      </dgm:t>
    </dgm:pt>
    <dgm:pt modelId="{DFEF5641-74E3-4B73-BBB4-69C39EAA9AFC}">
      <dgm:prSet/>
      <dgm:spPr>
        <a:solidFill>
          <a:srgbClr val="1B449C"/>
        </a:solidFill>
      </dgm:spPr>
      <dgm:t>
        <a:bodyPr/>
        <a:lstStyle/>
        <a:p>
          <a:r>
            <a:rPr lang="tr-TR" b="1" dirty="0">
              <a:latin typeface="+mj-lt"/>
            </a:rPr>
            <a:t>Hukuk Fakültesi</a:t>
          </a:r>
        </a:p>
      </dgm:t>
    </dgm:pt>
    <dgm:pt modelId="{463E1AF9-B747-41F7-BFF7-4C9E6936EB57}" type="parTrans" cxnId="{AFE1AF8A-008A-4113-AA81-AFE92C8A653A}">
      <dgm:prSet/>
      <dgm:spPr/>
      <dgm:t>
        <a:bodyPr/>
        <a:lstStyle/>
        <a:p>
          <a:endParaRPr lang="tr-TR"/>
        </a:p>
      </dgm:t>
    </dgm:pt>
    <dgm:pt modelId="{B2E2A06B-D53C-41D8-9196-7794A3A9D967}" type="sibTrans" cxnId="{AFE1AF8A-008A-4113-AA81-AFE92C8A653A}">
      <dgm:prSet/>
      <dgm:spPr/>
      <dgm:t>
        <a:bodyPr/>
        <a:lstStyle/>
        <a:p>
          <a:endParaRPr lang="tr-TR"/>
        </a:p>
      </dgm:t>
    </dgm:pt>
    <dgm:pt modelId="{821311CA-D4B0-4CC3-82B5-CF72EEC0B95B}">
      <dgm:prSet/>
      <dgm:spPr>
        <a:solidFill>
          <a:srgbClr val="1B449C"/>
        </a:solidFill>
      </dgm:spPr>
      <dgm:t>
        <a:bodyPr/>
        <a:lstStyle/>
        <a:p>
          <a:r>
            <a:rPr lang="tr-TR" b="1" dirty="0">
              <a:latin typeface="+mj-lt"/>
            </a:rPr>
            <a:t>Tıp Fakültesi</a:t>
          </a:r>
        </a:p>
      </dgm:t>
    </dgm:pt>
    <dgm:pt modelId="{E5122D0E-B059-4936-8648-D4A8E24B0A8A}" type="parTrans" cxnId="{D4B6BC0D-D7E2-41ED-9517-2330F8D7475B}">
      <dgm:prSet/>
      <dgm:spPr/>
      <dgm:t>
        <a:bodyPr/>
        <a:lstStyle/>
        <a:p>
          <a:endParaRPr lang="tr-TR"/>
        </a:p>
      </dgm:t>
    </dgm:pt>
    <dgm:pt modelId="{E6A281A2-90DE-4380-ABC6-ABB4590CB466}" type="sibTrans" cxnId="{D4B6BC0D-D7E2-41ED-9517-2330F8D7475B}">
      <dgm:prSet/>
      <dgm:spPr/>
      <dgm:t>
        <a:bodyPr/>
        <a:lstStyle/>
        <a:p>
          <a:endParaRPr lang="tr-TR"/>
        </a:p>
      </dgm:t>
    </dgm:pt>
    <dgm:pt modelId="{1E58F55A-A5FC-47DF-977F-EFAF2C6EC56D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Elektrik-Elektronik Mühendisliği</a:t>
          </a:r>
        </a:p>
      </dgm:t>
    </dgm:pt>
    <dgm:pt modelId="{241E73DF-E05D-422B-AB7D-B336E9C7193F}" type="parTrans" cxnId="{5D72D85A-A972-43D2-A96E-61B1EA2C3996}">
      <dgm:prSet/>
      <dgm:spPr/>
      <dgm:t>
        <a:bodyPr/>
        <a:lstStyle/>
        <a:p>
          <a:endParaRPr lang="tr-TR"/>
        </a:p>
      </dgm:t>
    </dgm:pt>
    <dgm:pt modelId="{0D343E33-D36E-4A8E-AEDD-D57BA19A768A}" type="sibTrans" cxnId="{5D72D85A-A972-43D2-A96E-61B1EA2C3996}">
      <dgm:prSet/>
      <dgm:spPr/>
      <dgm:t>
        <a:bodyPr/>
        <a:lstStyle/>
        <a:p>
          <a:endParaRPr lang="tr-TR"/>
        </a:p>
      </dgm:t>
    </dgm:pt>
    <dgm:pt modelId="{4B928236-E0F9-4917-B664-A22B988E61B4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Endüstri Mühendisliği</a:t>
          </a:r>
        </a:p>
      </dgm:t>
    </dgm:pt>
    <dgm:pt modelId="{AA0A9FFC-E82F-4B0A-8B4A-798978CE8383}" type="parTrans" cxnId="{5FF6FEBF-2422-4941-8698-645F9B4F3EA5}">
      <dgm:prSet/>
      <dgm:spPr/>
      <dgm:t>
        <a:bodyPr/>
        <a:lstStyle/>
        <a:p>
          <a:endParaRPr lang="tr-TR"/>
        </a:p>
      </dgm:t>
    </dgm:pt>
    <dgm:pt modelId="{D8419DF5-CD0A-4DF4-88CF-29D349666E51}" type="sibTrans" cxnId="{5FF6FEBF-2422-4941-8698-645F9B4F3EA5}">
      <dgm:prSet/>
      <dgm:spPr/>
      <dgm:t>
        <a:bodyPr/>
        <a:lstStyle/>
        <a:p>
          <a:endParaRPr lang="tr-TR"/>
        </a:p>
      </dgm:t>
    </dgm:pt>
    <dgm:pt modelId="{6842EC67-6129-432B-A38D-E4CCFB1919A3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Makine Mühendisliği</a:t>
          </a:r>
        </a:p>
      </dgm:t>
    </dgm:pt>
    <dgm:pt modelId="{3CEFCCC6-9BF3-4616-9071-84119839757D}" type="parTrans" cxnId="{61174D47-5E3C-43FF-A35E-E8CAAD5F427D}">
      <dgm:prSet/>
      <dgm:spPr/>
      <dgm:t>
        <a:bodyPr/>
        <a:lstStyle/>
        <a:p>
          <a:endParaRPr lang="tr-TR"/>
        </a:p>
      </dgm:t>
    </dgm:pt>
    <dgm:pt modelId="{CAB4F22E-C09B-48F0-9B2E-AEE11A74856A}" type="sibTrans" cxnId="{61174D47-5E3C-43FF-A35E-E8CAAD5F427D}">
      <dgm:prSet/>
      <dgm:spPr/>
      <dgm:t>
        <a:bodyPr/>
        <a:lstStyle/>
        <a:p>
          <a:endParaRPr lang="tr-TR"/>
        </a:p>
      </dgm:t>
    </dgm:pt>
    <dgm:pt modelId="{FFF12AD2-0728-444C-BDD6-C57B83040E27}">
      <dgm:prSet custT="1"/>
      <dgm:spPr/>
      <dgm:t>
        <a:bodyPr/>
        <a:lstStyle/>
        <a:p>
          <a:r>
            <a:rPr lang="tr-TR" sz="1100" dirty="0">
              <a:solidFill>
                <a:srgbClr val="1B449C"/>
              </a:solidFill>
              <a:latin typeface="+mj-lt"/>
            </a:rPr>
            <a:t>Malzeme Bilimi ve </a:t>
          </a:r>
          <a:r>
            <a:rPr lang="tr-TR" sz="1100" dirty="0" err="1">
              <a:solidFill>
                <a:srgbClr val="1B449C"/>
              </a:solidFill>
              <a:latin typeface="+mj-lt"/>
            </a:rPr>
            <a:t>Nanoteknoloji</a:t>
          </a:r>
          <a:r>
            <a:rPr lang="tr-TR" sz="1100" dirty="0">
              <a:solidFill>
                <a:srgbClr val="1B449C"/>
              </a:solidFill>
              <a:latin typeface="+mj-lt"/>
            </a:rPr>
            <a:t> Mühendisliği</a:t>
          </a:r>
        </a:p>
      </dgm:t>
    </dgm:pt>
    <dgm:pt modelId="{3FB650EA-BD1F-48F0-A68C-E59521CCFA3C}" type="parTrans" cxnId="{2F1BC616-B9AA-4C28-9C86-FF4AB29C535C}">
      <dgm:prSet/>
      <dgm:spPr/>
      <dgm:t>
        <a:bodyPr/>
        <a:lstStyle/>
        <a:p>
          <a:endParaRPr lang="tr-TR"/>
        </a:p>
      </dgm:t>
    </dgm:pt>
    <dgm:pt modelId="{7D186CC8-F87F-4A4B-A859-0AF22F7508AB}" type="sibTrans" cxnId="{2F1BC616-B9AA-4C28-9C86-FF4AB29C535C}">
      <dgm:prSet/>
      <dgm:spPr/>
      <dgm:t>
        <a:bodyPr/>
        <a:lstStyle/>
        <a:p>
          <a:endParaRPr lang="tr-TR"/>
        </a:p>
      </dgm:t>
    </dgm:pt>
    <dgm:pt modelId="{0FF2DC35-AB94-4581-8A32-C9C228B074ED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Siyaset Bilimi ve Uluslararası İlişkiler</a:t>
          </a:r>
        </a:p>
      </dgm:t>
    </dgm:pt>
    <dgm:pt modelId="{7751244A-ADD1-4D7E-9D53-BEA21CAF43B2}" type="parTrans" cxnId="{F8FAECFA-8793-4328-A369-04A490AD1881}">
      <dgm:prSet/>
      <dgm:spPr/>
      <dgm:t>
        <a:bodyPr/>
        <a:lstStyle/>
        <a:p>
          <a:endParaRPr lang="tr-TR"/>
        </a:p>
      </dgm:t>
    </dgm:pt>
    <dgm:pt modelId="{AF906275-4024-4C7C-A3B0-9CB6C6430D5D}" type="sibTrans" cxnId="{F8FAECFA-8793-4328-A369-04A490AD1881}">
      <dgm:prSet/>
      <dgm:spPr/>
      <dgm:t>
        <a:bodyPr/>
        <a:lstStyle/>
        <a:p>
          <a:endParaRPr lang="tr-TR"/>
        </a:p>
      </dgm:t>
    </dgm:pt>
    <dgm:pt modelId="{2C447A4B-DFBD-4399-9BC3-2D2AF03B1C93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Uluslararası Girişimcilik</a:t>
          </a:r>
        </a:p>
      </dgm:t>
    </dgm:pt>
    <dgm:pt modelId="{ABF8C2EF-174F-4C0F-9E30-12AD657C77C6}" type="sibTrans" cxnId="{F0B3DE1F-B463-4BC4-AC4D-65A949A4BC26}">
      <dgm:prSet/>
      <dgm:spPr/>
      <dgm:t>
        <a:bodyPr/>
        <a:lstStyle/>
        <a:p>
          <a:endParaRPr lang="tr-TR"/>
        </a:p>
      </dgm:t>
    </dgm:pt>
    <dgm:pt modelId="{A1437D2C-89B8-4491-B8CD-B870F8EE31AC}" type="parTrans" cxnId="{F0B3DE1F-B463-4BC4-AC4D-65A949A4BC26}">
      <dgm:prSet/>
      <dgm:spPr/>
      <dgm:t>
        <a:bodyPr/>
        <a:lstStyle/>
        <a:p>
          <a:endParaRPr lang="tr-TR"/>
        </a:p>
      </dgm:t>
    </dgm:pt>
    <dgm:pt modelId="{516B74A2-95F8-4181-A2F7-D04F0C771E3A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Matematik</a:t>
          </a:r>
        </a:p>
      </dgm:t>
    </dgm:pt>
    <dgm:pt modelId="{0614B4D8-483F-4AEE-96AE-716BF208B1CF}" type="parTrans" cxnId="{A7B3471D-0BD3-4693-B651-932F71E7C10C}">
      <dgm:prSet/>
      <dgm:spPr/>
      <dgm:t>
        <a:bodyPr/>
        <a:lstStyle/>
        <a:p>
          <a:endParaRPr lang="tr-TR"/>
        </a:p>
      </dgm:t>
    </dgm:pt>
    <dgm:pt modelId="{A404E4BC-52FB-4B3F-8E63-E8E5C1291EAE}" type="sibTrans" cxnId="{A7B3471D-0BD3-4693-B651-932F71E7C10C}">
      <dgm:prSet/>
      <dgm:spPr/>
      <dgm:t>
        <a:bodyPr/>
        <a:lstStyle/>
        <a:p>
          <a:endParaRPr lang="tr-TR"/>
        </a:p>
      </dgm:t>
    </dgm:pt>
    <dgm:pt modelId="{74E80898-5BFB-4BFD-ABB7-3ABFBDCCEE66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Psikoloji</a:t>
          </a:r>
        </a:p>
      </dgm:t>
    </dgm:pt>
    <dgm:pt modelId="{033E4A92-2A78-49CB-9338-108CD5089683}" type="parTrans" cxnId="{53A0C019-3C5B-47EB-8BE6-C413328DB701}">
      <dgm:prSet/>
      <dgm:spPr/>
      <dgm:t>
        <a:bodyPr/>
        <a:lstStyle/>
        <a:p>
          <a:endParaRPr lang="tr-TR"/>
        </a:p>
      </dgm:t>
    </dgm:pt>
    <dgm:pt modelId="{C11738CB-D0A0-4F72-A4E8-2CB11ACC57EE}" type="sibTrans" cxnId="{53A0C019-3C5B-47EB-8BE6-C413328DB701}">
      <dgm:prSet/>
      <dgm:spPr/>
      <dgm:t>
        <a:bodyPr/>
        <a:lstStyle/>
        <a:p>
          <a:endParaRPr lang="tr-TR"/>
        </a:p>
      </dgm:t>
    </dgm:pt>
    <dgm:pt modelId="{07101847-A69C-459B-836C-B1E21E32614E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Tarih</a:t>
          </a:r>
        </a:p>
      </dgm:t>
    </dgm:pt>
    <dgm:pt modelId="{CAE78E0E-CFD3-440C-976E-A748A9EB420D}" type="parTrans" cxnId="{585977CD-79D0-4F45-8EAD-3E62A438007B}">
      <dgm:prSet/>
      <dgm:spPr/>
      <dgm:t>
        <a:bodyPr/>
        <a:lstStyle/>
        <a:p>
          <a:endParaRPr lang="tr-TR"/>
        </a:p>
      </dgm:t>
    </dgm:pt>
    <dgm:pt modelId="{9E6658B0-2456-4D0A-A727-24020FEEE282}" type="sibTrans" cxnId="{585977CD-79D0-4F45-8EAD-3E62A438007B}">
      <dgm:prSet/>
      <dgm:spPr/>
      <dgm:t>
        <a:bodyPr/>
        <a:lstStyle/>
        <a:p>
          <a:endParaRPr lang="tr-TR"/>
        </a:p>
      </dgm:t>
    </dgm:pt>
    <dgm:pt modelId="{F328A683-5E3D-42E6-B6C3-09B27E6CE78E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İngiliz Dili ve Edebiyatı</a:t>
          </a:r>
        </a:p>
      </dgm:t>
    </dgm:pt>
    <dgm:pt modelId="{24CF6052-0E3B-4CE6-A891-9A819FE1C997}" type="parTrans" cxnId="{6B5C6770-2602-474A-A1EB-7504852A090B}">
      <dgm:prSet/>
      <dgm:spPr/>
      <dgm:t>
        <a:bodyPr/>
        <a:lstStyle/>
        <a:p>
          <a:endParaRPr lang="tr-TR"/>
        </a:p>
      </dgm:t>
    </dgm:pt>
    <dgm:pt modelId="{DADF1278-195E-42CF-B10E-3D6F749A149D}" type="sibTrans" cxnId="{6B5C6770-2602-474A-A1EB-7504852A090B}">
      <dgm:prSet/>
      <dgm:spPr/>
      <dgm:t>
        <a:bodyPr/>
        <a:lstStyle/>
        <a:p>
          <a:endParaRPr lang="tr-TR"/>
        </a:p>
      </dgm:t>
    </dgm:pt>
    <dgm:pt modelId="{66EF1EC4-D933-4142-84EE-AFAF8019E98D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Türk Dili ve Edebiyatı</a:t>
          </a:r>
        </a:p>
      </dgm:t>
    </dgm:pt>
    <dgm:pt modelId="{AA416F0E-A811-488C-A840-13749EDA7A81}" type="parTrans" cxnId="{7917A425-C73B-4EC4-86F9-40DF90F35199}">
      <dgm:prSet/>
      <dgm:spPr/>
      <dgm:t>
        <a:bodyPr/>
        <a:lstStyle/>
        <a:p>
          <a:endParaRPr lang="tr-TR"/>
        </a:p>
      </dgm:t>
    </dgm:pt>
    <dgm:pt modelId="{1C3BD331-0F9F-4B0C-9890-6858050C8B61}" type="sibTrans" cxnId="{7917A425-C73B-4EC4-86F9-40DF90F35199}">
      <dgm:prSet/>
      <dgm:spPr/>
      <dgm:t>
        <a:bodyPr/>
        <a:lstStyle/>
        <a:p>
          <a:endParaRPr lang="tr-TR"/>
        </a:p>
      </dgm:t>
    </dgm:pt>
    <dgm:pt modelId="{EC7717AF-2B44-419B-9C75-05865B8DA1DC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Endüstriyel Tasarım</a:t>
          </a:r>
        </a:p>
      </dgm:t>
    </dgm:pt>
    <dgm:pt modelId="{39688ECA-AEC1-4ECA-9C11-435A998AC0E6}" type="parTrans" cxnId="{83B707F1-F74B-4100-8A7F-D973938B52BF}">
      <dgm:prSet/>
      <dgm:spPr/>
      <dgm:t>
        <a:bodyPr/>
        <a:lstStyle/>
        <a:p>
          <a:endParaRPr lang="tr-TR"/>
        </a:p>
      </dgm:t>
    </dgm:pt>
    <dgm:pt modelId="{184574E4-E226-43FC-B362-EA80084A4910}" type="sibTrans" cxnId="{83B707F1-F74B-4100-8A7F-D973938B52BF}">
      <dgm:prSet/>
      <dgm:spPr/>
      <dgm:t>
        <a:bodyPr/>
        <a:lstStyle/>
        <a:p>
          <a:endParaRPr lang="tr-TR"/>
        </a:p>
      </dgm:t>
    </dgm:pt>
    <dgm:pt modelId="{455DF93C-7BDB-43DD-B2A7-343193807F5E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Görsel İletişim Tasarım</a:t>
          </a:r>
        </a:p>
      </dgm:t>
    </dgm:pt>
    <dgm:pt modelId="{5F466EDB-E1DD-4FE9-AB97-ACDF3474E66C}" type="parTrans" cxnId="{2DC7E485-132E-46C9-88B0-3BC22E972B79}">
      <dgm:prSet/>
      <dgm:spPr/>
      <dgm:t>
        <a:bodyPr/>
        <a:lstStyle/>
        <a:p>
          <a:endParaRPr lang="tr-TR"/>
        </a:p>
      </dgm:t>
    </dgm:pt>
    <dgm:pt modelId="{8879B11A-2FA6-4B97-B6DC-F19AF92BBC29}" type="sibTrans" cxnId="{2DC7E485-132E-46C9-88B0-3BC22E972B79}">
      <dgm:prSet/>
      <dgm:spPr/>
      <dgm:t>
        <a:bodyPr/>
        <a:lstStyle/>
        <a:p>
          <a:endParaRPr lang="tr-TR"/>
        </a:p>
      </dgm:t>
    </dgm:pt>
    <dgm:pt modelId="{601C2F2F-D41E-4C52-B864-A5E893FF07AB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İç Mimarlık ve Çevre Tasarımı</a:t>
          </a:r>
        </a:p>
      </dgm:t>
    </dgm:pt>
    <dgm:pt modelId="{FF99EE7C-A0E2-40D0-9705-F11587BC75D6}" type="parTrans" cxnId="{65448B8D-7A4E-4C1F-8AAA-77F0A6CA7769}">
      <dgm:prSet/>
      <dgm:spPr/>
      <dgm:t>
        <a:bodyPr/>
        <a:lstStyle/>
        <a:p>
          <a:endParaRPr lang="tr-TR"/>
        </a:p>
      </dgm:t>
    </dgm:pt>
    <dgm:pt modelId="{77C7C4D7-A7E7-47E3-9744-D6B10FC2F03E}" type="sibTrans" cxnId="{65448B8D-7A4E-4C1F-8AAA-77F0A6CA7769}">
      <dgm:prSet/>
      <dgm:spPr/>
      <dgm:t>
        <a:bodyPr/>
        <a:lstStyle/>
        <a:p>
          <a:endParaRPr lang="tr-TR"/>
        </a:p>
      </dgm:t>
    </dgm:pt>
    <dgm:pt modelId="{67143F9D-9B13-4EB6-BC3B-C4868138F5EE}">
      <dgm:prSet custT="1"/>
      <dgm:spPr/>
      <dgm:t>
        <a:bodyPr/>
        <a:lstStyle/>
        <a:p>
          <a:r>
            <a:rPr lang="tr-TR" sz="1200" dirty="0">
              <a:solidFill>
                <a:srgbClr val="1B449C"/>
              </a:solidFill>
              <a:latin typeface="+mj-lt"/>
            </a:rPr>
            <a:t>Mimarlık</a:t>
          </a:r>
        </a:p>
      </dgm:t>
    </dgm:pt>
    <dgm:pt modelId="{2B60C8D2-95C1-41C2-A69F-539F14D310EF}" type="parTrans" cxnId="{34E59471-436F-4E50-95A6-27F091A62D5F}">
      <dgm:prSet/>
      <dgm:spPr/>
      <dgm:t>
        <a:bodyPr/>
        <a:lstStyle/>
        <a:p>
          <a:endParaRPr lang="tr-TR"/>
        </a:p>
      </dgm:t>
    </dgm:pt>
    <dgm:pt modelId="{4DBBFC67-3CC9-44DF-AF9B-F5262061086A}" type="sibTrans" cxnId="{34E59471-436F-4E50-95A6-27F091A62D5F}">
      <dgm:prSet/>
      <dgm:spPr/>
      <dgm:t>
        <a:bodyPr/>
        <a:lstStyle/>
        <a:p>
          <a:endParaRPr lang="tr-TR"/>
        </a:p>
      </dgm:t>
    </dgm:pt>
    <dgm:pt modelId="{506540DB-A22D-4AFA-92FA-CA79306C6745}">
      <dgm:prSet/>
      <dgm:spPr>
        <a:noFill/>
      </dgm:spPr>
      <dgm:t>
        <a:bodyPr/>
        <a:lstStyle/>
        <a:p>
          <a:r>
            <a:rPr lang="tr-TR" dirty="0" smtClean="0">
              <a:solidFill>
                <a:srgbClr val="1B449C"/>
              </a:solidFill>
              <a:latin typeface="+mj-lt"/>
            </a:rPr>
            <a:t>Yapay Zeka Mühendisliği</a:t>
          </a:r>
          <a:endParaRPr lang="tr-TR" dirty="0">
            <a:solidFill>
              <a:srgbClr val="1B449C"/>
            </a:solidFill>
            <a:latin typeface="+mj-lt"/>
          </a:endParaRPr>
        </a:p>
      </dgm:t>
    </dgm:pt>
    <dgm:pt modelId="{13E3CBF1-E919-4377-B060-04C1023BD923}" type="parTrans" cxnId="{17F86CBB-663F-4584-9090-1283A361C070}">
      <dgm:prSet/>
      <dgm:spPr/>
      <dgm:t>
        <a:bodyPr/>
        <a:lstStyle/>
        <a:p>
          <a:endParaRPr lang="tr-TR"/>
        </a:p>
      </dgm:t>
    </dgm:pt>
    <dgm:pt modelId="{3BE6C29D-AC52-49B1-A83B-B88FA3267F22}" type="sibTrans" cxnId="{17F86CBB-663F-4584-9090-1283A361C070}">
      <dgm:prSet/>
      <dgm:spPr/>
      <dgm:t>
        <a:bodyPr/>
        <a:lstStyle/>
        <a:p>
          <a:endParaRPr lang="tr-TR"/>
        </a:p>
      </dgm:t>
    </dgm:pt>
    <dgm:pt modelId="{3F408CBA-28CC-4581-87F8-C0F5CEEA70AB}" type="pres">
      <dgm:prSet presAssocID="{7642DBA5-01DE-46ED-97CD-13CD83AD686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30B4BFFC-5EB0-4CF6-B3AD-D90E6020FAFD}" type="pres">
      <dgm:prSet presAssocID="{8C98BEDF-8EE1-46BD-ABD9-4740CF07236D}" presName="root" presStyleCnt="0"/>
      <dgm:spPr/>
    </dgm:pt>
    <dgm:pt modelId="{90C2910B-FC91-443F-B923-3D0912B46EC0}" type="pres">
      <dgm:prSet presAssocID="{8C98BEDF-8EE1-46BD-ABD9-4740CF07236D}" presName="rootComposite" presStyleCnt="0"/>
      <dgm:spPr/>
    </dgm:pt>
    <dgm:pt modelId="{0594E1C4-D2B1-4A72-90D4-5601CBC75724}" type="pres">
      <dgm:prSet presAssocID="{8C98BEDF-8EE1-46BD-ABD9-4740CF07236D}" presName="rootText" presStyleLbl="node1" presStyleIdx="0" presStyleCnt="6"/>
      <dgm:spPr/>
      <dgm:t>
        <a:bodyPr/>
        <a:lstStyle/>
        <a:p>
          <a:endParaRPr lang="tr-TR"/>
        </a:p>
      </dgm:t>
    </dgm:pt>
    <dgm:pt modelId="{4E8A1DD3-71F6-4A9F-B795-3A6F408F96C7}" type="pres">
      <dgm:prSet presAssocID="{8C98BEDF-8EE1-46BD-ABD9-4740CF07236D}" presName="rootConnector" presStyleLbl="node1" presStyleIdx="0" presStyleCnt="6"/>
      <dgm:spPr/>
      <dgm:t>
        <a:bodyPr/>
        <a:lstStyle/>
        <a:p>
          <a:endParaRPr lang="tr-TR"/>
        </a:p>
      </dgm:t>
    </dgm:pt>
    <dgm:pt modelId="{066B5A8F-9EDF-430C-A714-4DE8E79E30D3}" type="pres">
      <dgm:prSet presAssocID="{8C98BEDF-8EE1-46BD-ABD9-4740CF07236D}" presName="childShape" presStyleCnt="0"/>
      <dgm:spPr/>
    </dgm:pt>
    <dgm:pt modelId="{D239A728-855F-4DC8-A6CC-D1FCA5981E32}" type="pres">
      <dgm:prSet presAssocID="{49559BB2-4335-46D1-91C5-EB1B2FB5E5C5}" presName="Name13" presStyleLbl="parChTrans1D2" presStyleIdx="0" presStyleCnt="20"/>
      <dgm:spPr/>
      <dgm:t>
        <a:bodyPr/>
        <a:lstStyle/>
        <a:p>
          <a:endParaRPr lang="tr-TR"/>
        </a:p>
      </dgm:t>
    </dgm:pt>
    <dgm:pt modelId="{E75C059E-E792-4930-9D30-E6BC20FAA86C}" type="pres">
      <dgm:prSet presAssocID="{DC8C672F-4AC3-43AD-8D79-8981B5598AB7}" presName="childText" presStyleLbl="bgAcc1" presStyleIdx="0" presStyleCnt="20" custLinFactNeighborY="-193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0A6470-09CE-49E3-B65B-6EC43FEBBF90}" type="pres">
      <dgm:prSet presAssocID="{271FAFCF-028D-4878-9B8A-29E0B0B79CD7}" presName="Name13" presStyleLbl="parChTrans1D2" presStyleIdx="1" presStyleCnt="20"/>
      <dgm:spPr/>
      <dgm:t>
        <a:bodyPr/>
        <a:lstStyle/>
        <a:p>
          <a:endParaRPr lang="tr-TR"/>
        </a:p>
      </dgm:t>
    </dgm:pt>
    <dgm:pt modelId="{AA11BCCF-7D25-40C8-B798-B408A8233714}" type="pres">
      <dgm:prSet presAssocID="{51B8B83D-C970-4B70-B489-0B264CFE9CAB}" presName="childText" presStyleLbl="bgAcc1" presStyleIdx="1" presStyleCnt="20" custLinFactNeighborY="-2484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93180B-0E34-4F2B-8D10-8D3A8DA7D57B}" type="pres">
      <dgm:prSet presAssocID="{241E73DF-E05D-422B-AB7D-B336E9C7193F}" presName="Name13" presStyleLbl="parChTrans1D2" presStyleIdx="2" presStyleCnt="20"/>
      <dgm:spPr/>
      <dgm:t>
        <a:bodyPr/>
        <a:lstStyle/>
        <a:p>
          <a:endParaRPr lang="tr-TR"/>
        </a:p>
      </dgm:t>
    </dgm:pt>
    <dgm:pt modelId="{93163631-7755-43B7-B494-82BF162DFF14}" type="pres">
      <dgm:prSet presAssocID="{1E58F55A-A5FC-47DF-977F-EFAF2C6EC56D}" presName="childText" presStyleLbl="bgAcc1" presStyleIdx="2" presStyleCnt="20" custLinFactNeighborY="-3313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CC10E6-F092-40C2-9678-E51781E90CD5}" type="pres">
      <dgm:prSet presAssocID="{AA0A9FFC-E82F-4B0A-8B4A-798978CE8383}" presName="Name13" presStyleLbl="parChTrans1D2" presStyleIdx="3" presStyleCnt="20"/>
      <dgm:spPr/>
      <dgm:t>
        <a:bodyPr/>
        <a:lstStyle/>
        <a:p>
          <a:endParaRPr lang="tr-TR"/>
        </a:p>
      </dgm:t>
    </dgm:pt>
    <dgm:pt modelId="{F938032B-5589-4E8E-B4EB-590260D040AD}" type="pres">
      <dgm:prSet presAssocID="{4B928236-E0F9-4917-B664-A22B988E61B4}" presName="childText" presStyleLbl="bgAcc1" presStyleIdx="3" presStyleCnt="20" custLinFactNeighborY="-3865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830B88D-A409-43FF-AA42-982D66B5170E}" type="pres">
      <dgm:prSet presAssocID="{3CEFCCC6-9BF3-4616-9071-84119839757D}" presName="Name13" presStyleLbl="parChTrans1D2" presStyleIdx="4" presStyleCnt="20"/>
      <dgm:spPr/>
      <dgm:t>
        <a:bodyPr/>
        <a:lstStyle/>
        <a:p>
          <a:endParaRPr lang="tr-TR"/>
        </a:p>
      </dgm:t>
    </dgm:pt>
    <dgm:pt modelId="{568F2713-B224-4E4F-85D8-8BC8FF6E10C4}" type="pres">
      <dgm:prSet presAssocID="{6842EC67-6129-432B-A38D-E4CCFB1919A3}" presName="childText" presStyleLbl="bgAcc1" presStyleIdx="4" presStyleCnt="20" custLinFactNeighborY="-414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E37BD0-6269-449F-B479-97FEE8D57CDC}" type="pres">
      <dgm:prSet presAssocID="{3FB650EA-BD1F-48F0-A68C-E59521CCFA3C}" presName="Name13" presStyleLbl="parChTrans1D2" presStyleIdx="5" presStyleCnt="20"/>
      <dgm:spPr/>
      <dgm:t>
        <a:bodyPr/>
        <a:lstStyle/>
        <a:p>
          <a:endParaRPr lang="tr-TR"/>
        </a:p>
      </dgm:t>
    </dgm:pt>
    <dgm:pt modelId="{82EFBE9D-F1C1-40C9-908D-5BB6DC5E303F}" type="pres">
      <dgm:prSet presAssocID="{FFF12AD2-0728-444C-BDD6-C57B83040E27}" presName="childText" presStyleLbl="bgAcc1" presStyleIdx="5" presStyleCnt="20" custScaleX="100149" custScaleY="110185" custLinFactNeighborX="-1502" custLinFactNeighborY="-4906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7AA7D7B-E6A3-4874-8315-4F6ABA4A5556}" type="pres">
      <dgm:prSet presAssocID="{13E3CBF1-E919-4377-B060-04C1023BD923}" presName="Name13" presStyleLbl="parChTrans1D2" presStyleIdx="6" presStyleCnt="20"/>
      <dgm:spPr/>
      <dgm:t>
        <a:bodyPr/>
        <a:lstStyle/>
        <a:p>
          <a:endParaRPr lang="tr-TR"/>
        </a:p>
      </dgm:t>
    </dgm:pt>
    <dgm:pt modelId="{31028B2D-B666-4DBD-A317-CC31E1A0E106}" type="pres">
      <dgm:prSet presAssocID="{506540DB-A22D-4AFA-92FA-CA79306C6745}" presName="childText" presStyleLbl="bgAcc1" presStyleIdx="6" presStyleCnt="20" custScaleX="100149" custScaleY="110185" custLinFactNeighborX="-1502" custLinFactNeighborY="-4906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248753-D86D-41BC-9B87-F09CA93A4F09}" type="pres">
      <dgm:prSet presAssocID="{DEFC0A36-0135-4498-BB4C-3546D089B283}" presName="root" presStyleCnt="0"/>
      <dgm:spPr/>
    </dgm:pt>
    <dgm:pt modelId="{BEBCC1C5-B621-4582-A175-7F8A94FFA573}" type="pres">
      <dgm:prSet presAssocID="{DEFC0A36-0135-4498-BB4C-3546D089B283}" presName="rootComposite" presStyleCnt="0"/>
      <dgm:spPr/>
    </dgm:pt>
    <dgm:pt modelId="{B80CBD22-8DB1-4B35-A055-922F8A580CAD}" type="pres">
      <dgm:prSet presAssocID="{DEFC0A36-0135-4498-BB4C-3546D089B283}" presName="rootText" presStyleLbl="node1" presStyleIdx="1" presStyleCnt="6"/>
      <dgm:spPr/>
      <dgm:t>
        <a:bodyPr/>
        <a:lstStyle/>
        <a:p>
          <a:endParaRPr lang="tr-TR"/>
        </a:p>
      </dgm:t>
    </dgm:pt>
    <dgm:pt modelId="{C3C3FE49-6D7F-4431-91DC-6F5D02F930A1}" type="pres">
      <dgm:prSet presAssocID="{DEFC0A36-0135-4498-BB4C-3546D089B283}" presName="rootConnector" presStyleLbl="node1" presStyleIdx="1" presStyleCnt="6"/>
      <dgm:spPr/>
      <dgm:t>
        <a:bodyPr/>
        <a:lstStyle/>
        <a:p>
          <a:endParaRPr lang="tr-TR"/>
        </a:p>
      </dgm:t>
    </dgm:pt>
    <dgm:pt modelId="{6E3DE224-AC4F-4905-A37C-237929A916B0}" type="pres">
      <dgm:prSet presAssocID="{DEFC0A36-0135-4498-BB4C-3546D089B283}" presName="childShape" presStyleCnt="0"/>
      <dgm:spPr/>
    </dgm:pt>
    <dgm:pt modelId="{9AECE666-1F61-4A67-83C4-BDF8780B9563}" type="pres">
      <dgm:prSet presAssocID="{79F12D3C-FCE7-4EBB-A82E-D8598A8BAA6C}" presName="Name13" presStyleLbl="parChTrans1D2" presStyleIdx="7" presStyleCnt="20"/>
      <dgm:spPr/>
      <dgm:t>
        <a:bodyPr/>
        <a:lstStyle/>
        <a:p>
          <a:endParaRPr lang="tr-TR"/>
        </a:p>
      </dgm:t>
    </dgm:pt>
    <dgm:pt modelId="{2262F73E-56C8-4C0F-81CB-C97C301478DE}" type="pres">
      <dgm:prSet presAssocID="{CB0F99C8-BEDD-42D8-B221-1C0B18278B6B}" presName="childText" presStyleLbl="bgAcc1" presStyleIdx="7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6992288-5E3B-473C-A433-1DD85B5B2231}" type="pres">
      <dgm:prSet presAssocID="{DCF6C97E-AA32-415E-BC19-FBDB43E86049}" presName="Name13" presStyleLbl="parChTrans1D2" presStyleIdx="8" presStyleCnt="20"/>
      <dgm:spPr/>
      <dgm:t>
        <a:bodyPr/>
        <a:lstStyle/>
        <a:p>
          <a:endParaRPr lang="tr-TR"/>
        </a:p>
      </dgm:t>
    </dgm:pt>
    <dgm:pt modelId="{92150998-9F1A-4014-BD6C-309CD6782526}" type="pres">
      <dgm:prSet presAssocID="{BDC47516-3772-43A7-B188-A9C49D5DDD4C}" presName="childText" presStyleLbl="bgAcc1" presStyleIdx="8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0976D8-5A02-46D0-868A-F6FFA26B1C0B}" type="pres">
      <dgm:prSet presAssocID="{7751244A-ADD1-4D7E-9D53-BEA21CAF43B2}" presName="Name13" presStyleLbl="parChTrans1D2" presStyleIdx="9" presStyleCnt="20"/>
      <dgm:spPr/>
      <dgm:t>
        <a:bodyPr/>
        <a:lstStyle/>
        <a:p>
          <a:endParaRPr lang="tr-TR"/>
        </a:p>
      </dgm:t>
    </dgm:pt>
    <dgm:pt modelId="{530CD58A-CA4D-4FDE-9F2B-A301F6051936}" type="pres">
      <dgm:prSet presAssocID="{0FF2DC35-AB94-4581-8A32-C9C228B074ED}" presName="childText" presStyleLbl="bgAcc1" presStyleIdx="9" presStyleCnt="20" custScaleX="100149" custScaleY="120059" custLinFactNeighborX="150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A590284-6E3F-4DFC-A161-0BCB4E15C2FE}" type="pres">
      <dgm:prSet presAssocID="{A1437D2C-89B8-4491-B8CD-B870F8EE31AC}" presName="Name13" presStyleLbl="parChTrans1D2" presStyleIdx="10" presStyleCnt="20"/>
      <dgm:spPr/>
      <dgm:t>
        <a:bodyPr/>
        <a:lstStyle/>
        <a:p>
          <a:endParaRPr lang="tr-TR"/>
        </a:p>
      </dgm:t>
    </dgm:pt>
    <dgm:pt modelId="{B8DCB04E-E19B-4746-97B6-C5C330CFA123}" type="pres">
      <dgm:prSet presAssocID="{2C447A4B-DFBD-4399-9BC3-2D2AF03B1C93}" presName="childText" presStyleLbl="bgAcc1" presStyleIdx="10" presStyleCnt="20" custScaleX="100149" custLinFactNeighborX="-1502" custLinFactNeighborY="-24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896F1AB-2E80-44F9-B578-BE45BC126661}" type="pres">
      <dgm:prSet presAssocID="{F4ED6815-721C-450C-8C10-6FAB14565881}" presName="root" presStyleCnt="0"/>
      <dgm:spPr/>
    </dgm:pt>
    <dgm:pt modelId="{B494E3AD-BB6C-48A5-8416-BBD81F708435}" type="pres">
      <dgm:prSet presAssocID="{F4ED6815-721C-450C-8C10-6FAB14565881}" presName="rootComposite" presStyleCnt="0"/>
      <dgm:spPr/>
    </dgm:pt>
    <dgm:pt modelId="{A632474B-F05E-4463-B1AD-FC843B70E37C}" type="pres">
      <dgm:prSet presAssocID="{F4ED6815-721C-450C-8C10-6FAB14565881}" presName="rootText" presStyleLbl="node1" presStyleIdx="2" presStyleCnt="6"/>
      <dgm:spPr/>
      <dgm:t>
        <a:bodyPr/>
        <a:lstStyle/>
        <a:p>
          <a:endParaRPr lang="tr-TR"/>
        </a:p>
      </dgm:t>
    </dgm:pt>
    <dgm:pt modelId="{25A5C943-94D6-4DC2-8DF5-963C58D3D515}" type="pres">
      <dgm:prSet presAssocID="{F4ED6815-721C-450C-8C10-6FAB14565881}" presName="rootConnector" presStyleLbl="node1" presStyleIdx="2" presStyleCnt="6"/>
      <dgm:spPr/>
      <dgm:t>
        <a:bodyPr/>
        <a:lstStyle/>
        <a:p>
          <a:endParaRPr lang="tr-TR"/>
        </a:p>
      </dgm:t>
    </dgm:pt>
    <dgm:pt modelId="{B265AAE1-26B1-48C9-A13B-2DFFA13A0796}" type="pres">
      <dgm:prSet presAssocID="{F4ED6815-721C-450C-8C10-6FAB14565881}" presName="childShape" presStyleCnt="0"/>
      <dgm:spPr/>
    </dgm:pt>
    <dgm:pt modelId="{6DAD3E7F-5E66-4F98-83A1-241B79B6A688}" type="pres">
      <dgm:prSet presAssocID="{0614B4D8-483F-4AEE-96AE-716BF208B1CF}" presName="Name13" presStyleLbl="parChTrans1D2" presStyleIdx="11" presStyleCnt="20"/>
      <dgm:spPr/>
      <dgm:t>
        <a:bodyPr/>
        <a:lstStyle/>
        <a:p>
          <a:endParaRPr lang="tr-TR"/>
        </a:p>
      </dgm:t>
    </dgm:pt>
    <dgm:pt modelId="{56602D80-0364-4E5A-AEAD-A54CEADF95A6}" type="pres">
      <dgm:prSet presAssocID="{516B74A2-95F8-4181-A2F7-D04F0C771E3A}" presName="childText" presStyleLbl="bgAcc1" presStyleIdx="11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FBAE9F-D1B2-4A7A-A633-D34FF54BF8EA}" type="pres">
      <dgm:prSet presAssocID="{033E4A92-2A78-49CB-9338-108CD5089683}" presName="Name13" presStyleLbl="parChTrans1D2" presStyleIdx="12" presStyleCnt="20"/>
      <dgm:spPr/>
      <dgm:t>
        <a:bodyPr/>
        <a:lstStyle/>
        <a:p>
          <a:endParaRPr lang="tr-TR"/>
        </a:p>
      </dgm:t>
    </dgm:pt>
    <dgm:pt modelId="{FE59EC06-2C88-4EB0-B2C7-74C5C2375D94}" type="pres">
      <dgm:prSet presAssocID="{74E80898-5BFB-4BFD-ABB7-3ABFBDCCEE66}" presName="childText" presStyleLbl="bgAcc1" presStyleIdx="12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1A21D3-41D2-4E32-BAD2-155FE6BB58D9}" type="pres">
      <dgm:prSet presAssocID="{CAE78E0E-CFD3-440C-976E-A748A9EB420D}" presName="Name13" presStyleLbl="parChTrans1D2" presStyleIdx="13" presStyleCnt="20"/>
      <dgm:spPr/>
      <dgm:t>
        <a:bodyPr/>
        <a:lstStyle/>
        <a:p>
          <a:endParaRPr lang="tr-TR"/>
        </a:p>
      </dgm:t>
    </dgm:pt>
    <dgm:pt modelId="{9A093993-F549-4CD1-99BF-1EEA492E0014}" type="pres">
      <dgm:prSet presAssocID="{07101847-A69C-459B-836C-B1E21E32614E}" presName="childText" presStyleLbl="bgAcc1" presStyleIdx="13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D27F84-1763-494F-B426-D05CFF1DAEB4}" type="pres">
      <dgm:prSet presAssocID="{24CF6052-0E3B-4CE6-A891-9A819FE1C997}" presName="Name13" presStyleLbl="parChTrans1D2" presStyleIdx="14" presStyleCnt="20"/>
      <dgm:spPr/>
      <dgm:t>
        <a:bodyPr/>
        <a:lstStyle/>
        <a:p>
          <a:endParaRPr lang="tr-TR"/>
        </a:p>
      </dgm:t>
    </dgm:pt>
    <dgm:pt modelId="{2F000303-93EA-45CA-A626-3CD3B1050717}" type="pres">
      <dgm:prSet presAssocID="{F328A683-5E3D-42E6-B6C3-09B27E6CE78E}" presName="childText" presStyleLbl="bgAcc1" presStyleIdx="14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10CD7E-C3AF-4D07-B11B-1BF3AABED6FA}" type="pres">
      <dgm:prSet presAssocID="{AA416F0E-A811-488C-A840-13749EDA7A81}" presName="Name13" presStyleLbl="parChTrans1D2" presStyleIdx="15" presStyleCnt="20"/>
      <dgm:spPr/>
      <dgm:t>
        <a:bodyPr/>
        <a:lstStyle/>
        <a:p>
          <a:endParaRPr lang="tr-TR"/>
        </a:p>
      </dgm:t>
    </dgm:pt>
    <dgm:pt modelId="{78C6696E-6970-4FD4-84C3-930DF370A4A8}" type="pres">
      <dgm:prSet presAssocID="{66EF1EC4-D933-4142-84EE-AFAF8019E98D}" presName="childText" presStyleLbl="bgAcc1" presStyleIdx="15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841489-3BD2-4057-B4FA-EC1E60111680}" type="pres">
      <dgm:prSet presAssocID="{FC15022B-7B5D-49A3-B1C7-3614BB29BDD4}" presName="root" presStyleCnt="0"/>
      <dgm:spPr/>
    </dgm:pt>
    <dgm:pt modelId="{FD8A4AEB-1621-4ABE-A020-39DD3665E405}" type="pres">
      <dgm:prSet presAssocID="{FC15022B-7B5D-49A3-B1C7-3614BB29BDD4}" presName="rootComposite" presStyleCnt="0"/>
      <dgm:spPr/>
    </dgm:pt>
    <dgm:pt modelId="{CA08C5B5-4B53-473C-B645-FF534633817C}" type="pres">
      <dgm:prSet presAssocID="{FC15022B-7B5D-49A3-B1C7-3614BB29BDD4}" presName="rootText" presStyleLbl="node1" presStyleIdx="3" presStyleCnt="6"/>
      <dgm:spPr/>
      <dgm:t>
        <a:bodyPr/>
        <a:lstStyle/>
        <a:p>
          <a:endParaRPr lang="tr-TR"/>
        </a:p>
      </dgm:t>
    </dgm:pt>
    <dgm:pt modelId="{0CC17AD1-B877-48DC-ADFD-D7A8BB97DD2C}" type="pres">
      <dgm:prSet presAssocID="{FC15022B-7B5D-49A3-B1C7-3614BB29BDD4}" presName="rootConnector" presStyleLbl="node1" presStyleIdx="3" presStyleCnt="6"/>
      <dgm:spPr/>
      <dgm:t>
        <a:bodyPr/>
        <a:lstStyle/>
        <a:p>
          <a:endParaRPr lang="tr-TR"/>
        </a:p>
      </dgm:t>
    </dgm:pt>
    <dgm:pt modelId="{52733E32-453E-44F2-A9F5-266C588A67BD}" type="pres">
      <dgm:prSet presAssocID="{FC15022B-7B5D-49A3-B1C7-3614BB29BDD4}" presName="childShape" presStyleCnt="0"/>
      <dgm:spPr/>
    </dgm:pt>
    <dgm:pt modelId="{1CF23F07-6478-4BB0-AF54-4EA5FDDE0BEB}" type="pres">
      <dgm:prSet presAssocID="{39688ECA-AEC1-4ECA-9C11-435A998AC0E6}" presName="Name13" presStyleLbl="parChTrans1D2" presStyleIdx="16" presStyleCnt="20"/>
      <dgm:spPr/>
      <dgm:t>
        <a:bodyPr/>
        <a:lstStyle/>
        <a:p>
          <a:endParaRPr lang="tr-TR"/>
        </a:p>
      </dgm:t>
    </dgm:pt>
    <dgm:pt modelId="{0C5DD2BB-85C7-4826-9D77-5FDA433A5BC5}" type="pres">
      <dgm:prSet presAssocID="{EC7717AF-2B44-419B-9C75-05865B8DA1DC}" presName="childText" presStyleLbl="bgAcc1" presStyleIdx="16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0E7B22-ED73-4CF7-851C-806D9BA3C3A4}" type="pres">
      <dgm:prSet presAssocID="{5F466EDB-E1DD-4FE9-AB97-ACDF3474E66C}" presName="Name13" presStyleLbl="parChTrans1D2" presStyleIdx="17" presStyleCnt="20"/>
      <dgm:spPr/>
      <dgm:t>
        <a:bodyPr/>
        <a:lstStyle/>
        <a:p>
          <a:endParaRPr lang="tr-TR"/>
        </a:p>
      </dgm:t>
    </dgm:pt>
    <dgm:pt modelId="{D8A87091-5708-4ADC-8B0B-F578B5797C02}" type="pres">
      <dgm:prSet presAssocID="{455DF93C-7BDB-43DD-B2A7-343193807F5E}" presName="childText" presStyleLbl="bgAcc1" presStyleIdx="17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85C3C8-A601-4EF7-95DC-C12720A37BDC}" type="pres">
      <dgm:prSet presAssocID="{FF99EE7C-A0E2-40D0-9705-F11587BC75D6}" presName="Name13" presStyleLbl="parChTrans1D2" presStyleIdx="18" presStyleCnt="20"/>
      <dgm:spPr/>
      <dgm:t>
        <a:bodyPr/>
        <a:lstStyle/>
        <a:p>
          <a:endParaRPr lang="tr-TR"/>
        </a:p>
      </dgm:t>
    </dgm:pt>
    <dgm:pt modelId="{0101C16E-54E4-4893-B7FF-DA754E2AE274}" type="pres">
      <dgm:prSet presAssocID="{601C2F2F-D41E-4C52-B864-A5E893FF07AB}" presName="childText" presStyleLbl="bgAcc1" presStyleIdx="18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F7F1BF-340B-44A4-800C-7D84E0D151C8}" type="pres">
      <dgm:prSet presAssocID="{2B60C8D2-95C1-41C2-A69F-539F14D310EF}" presName="Name13" presStyleLbl="parChTrans1D2" presStyleIdx="19" presStyleCnt="20"/>
      <dgm:spPr/>
      <dgm:t>
        <a:bodyPr/>
        <a:lstStyle/>
        <a:p>
          <a:endParaRPr lang="tr-TR"/>
        </a:p>
      </dgm:t>
    </dgm:pt>
    <dgm:pt modelId="{43C98102-8465-42F5-A0C5-90B1F12C4088}" type="pres">
      <dgm:prSet presAssocID="{67143F9D-9B13-4EB6-BC3B-C4868138F5EE}" presName="childText" presStyleLbl="bgAcc1" presStyleIdx="19" presStyleCnt="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BD22BB5-2FDB-4C7C-8573-D93A701F75C1}" type="pres">
      <dgm:prSet presAssocID="{DFEF5641-74E3-4B73-BBB4-69C39EAA9AFC}" presName="root" presStyleCnt="0"/>
      <dgm:spPr/>
    </dgm:pt>
    <dgm:pt modelId="{8AE7C7E2-BD8E-40D1-AB13-785D0A237EC9}" type="pres">
      <dgm:prSet presAssocID="{DFEF5641-74E3-4B73-BBB4-69C39EAA9AFC}" presName="rootComposite" presStyleCnt="0"/>
      <dgm:spPr/>
    </dgm:pt>
    <dgm:pt modelId="{A9440B9F-4C53-4680-BC9C-978C483DD324}" type="pres">
      <dgm:prSet presAssocID="{DFEF5641-74E3-4B73-BBB4-69C39EAA9AFC}" presName="rootText" presStyleLbl="node1" presStyleIdx="4" presStyleCnt="6"/>
      <dgm:spPr/>
      <dgm:t>
        <a:bodyPr/>
        <a:lstStyle/>
        <a:p>
          <a:endParaRPr lang="tr-TR"/>
        </a:p>
      </dgm:t>
    </dgm:pt>
    <dgm:pt modelId="{ECFE775B-4DFD-4801-8F9B-1678A1FB16AC}" type="pres">
      <dgm:prSet presAssocID="{DFEF5641-74E3-4B73-BBB4-69C39EAA9AFC}" presName="rootConnector" presStyleLbl="node1" presStyleIdx="4" presStyleCnt="6"/>
      <dgm:spPr/>
      <dgm:t>
        <a:bodyPr/>
        <a:lstStyle/>
        <a:p>
          <a:endParaRPr lang="tr-TR"/>
        </a:p>
      </dgm:t>
    </dgm:pt>
    <dgm:pt modelId="{4E488BE8-71C7-476B-8E19-81472B28D89D}" type="pres">
      <dgm:prSet presAssocID="{DFEF5641-74E3-4B73-BBB4-69C39EAA9AFC}" presName="childShape" presStyleCnt="0"/>
      <dgm:spPr/>
    </dgm:pt>
    <dgm:pt modelId="{D34B44B9-3822-4C2B-A898-29644239D960}" type="pres">
      <dgm:prSet presAssocID="{821311CA-D4B0-4CC3-82B5-CF72EEC0B95B}" presName="root" presStyleCnt="0"/>
      <dgm:spPr/>
    </dgm:pt>
    <dgm:pt modelId="{431E3803-96DA-406B-A9CA-6A88256E90D0}" type="pres">
      <dgm:prSet presAssocID="{821311CA-D4B0-4CC3-82B5-CF72EEC0B95B}" presName="rootComposite" presStyleCnt="0"/>
      <dgm:spPr/>
    </dgm:pt>
    <dgm:pt modelId="{D665C1B6-95E3-43D2-ACE8-FABA50327E01}" type="pres">
      <dgm:prSet presAssocID="{821311CA-D4B0-4CC3-82B5-CF72EEC0B95B}" presName="rootText" presStyleLbl="node1" presStyleIdx="5" presStyleCnt="6"/>
      <dgm:spPr/>
      <dgm:t>
        <a:bodyPr/>
        <a:lstStyle/>
        <a:p>
          <a:endParaRPr lang="tr-TR"/>
        </a:p>
      </dgm:t>
    </dgm:pt>
    <dgm:pt modelId="{39A01D52-5C93-45E5-9417-C50C67306F7F}" type="pres">
      <dgm:prSet presAssocID="{821311CA-D4B0-4CC3-82B5-CF72EEC0B95B}" presName="rootConnector" presStyleLbl="node1" presStyleIdx="5" presStyleCnt="6"/>
      <dgm:spPr/>
      <dgm:t>
        <a:bodyPr/>
        <a:lstStyle/>
        <a:p>
          <a:endParaRPr lang="tr-TR"/>
        </a:p>
      </dgm:t>
    </dgm:pt>
    <dgm:pt modelId="{BBDBA29C-63BB-4B32-9D2B-5A49A1BF60E5}" type="pres">
      <dgm:prSet presAssocID="{821311CA-D4B0-4CC3-82B5-CF72EEC0B95B}" presName="childShape" presStyleCnt="0"/>
      <dgm:spPr/>
    </dgm:pt>
  </dgm:ptLst>
  <dgm:cxnLst>
    <dgm:cxn modelId="{F7BC199C-A981-4606-BB94-C479005A4EDF}" type="presOf" srcId="{4B928236-E0F9-4917-B664-A22B988E61B4}" destId="{F938032B-5589-4E8E-B4EB-590260D040AD}" srcOrd="0" destOrd="0" presId="urn:microsoft.com/office/officeart/2005/8/layout/hierarchy3"/>
    <dgm:cxn modelId="{B8AE9E40-596A-4B18-ABF7-6DFCD0309343}" srcId="{DEFC0A36-0135-4498-BB4C-3546D089B283}" destId="{BDC47516-3772-43A7-B188-A9C49D5DDD4C}" srcOrd="1" destOrd="0" parTransId="{DCF6C97E-AA32-415E-BC19-FBDB43E86049}" sibTransId="{AF5C9043-2988-4869-A227-92B7DBC3110C}"/>
    <dgm:cxn modelId="{278E91B2-B347-4FE2-A898-F099DC0495A4}" type="presOf" srcId="{DC8C672F-4AC3-43AD-8D79-8981B5598AB7}" destId="{E75C059E-E792-4930-9D30-E6BC20FAA86C}" srcOrd="0" destOrd="0" presId="urn:microsoft.com/office/officeart/2005/8/layout/hierarchy3"/>
    <dgm:cxn modelId="{F0D80DAE-5242-4226-8E4C-37A791B2B869}" type="presOf" srcId="{7642DBA5-01DE-46ED-97CD-13CD83AD6863}" destId="{3F408CBA-28CC-4581-87F8-C0F5CEEA70AB}" srcOrd="0" destOrd="0" presId="urn:microsoft.com/office/officeart/2005/8/layout/hierarchy3"/>
    <dgm:cxn modelId="{E02B8E3D-18B5-40A2-94E6-00B3868CB71D}" type="presOf" srcId="{6842EC67-6129-432B-A38D-E4CCFB1919A3}" destId="{568F2713-B224-4E4F-85D8-8BC8FF6E10C4}" srcOrd="0" destOrd="0" presId="urn:microsoft.com/office/officeart/2005/8/layout/hierarchy3"/>
    <dgm:cxn modelId="{53A0C019-3C5B-47EB-8BE6-C413328DB701}" srcId="{F4ED6815-721C-450C-8C10-6FAB14565881}" destId="{74E80898-5BFB-4BFD-ABB7-3ABFBDCCEE66}" srcOrd="1" destOrd="0" parTransId="{033E4A92-2A78-49CB-9338-108CD5089683}" sibTransId="{C11738CB-D0A0-4F72-A4E8-2CB11ACC57EE}"/>
    <dgm:cxn modelId="{D4B6BC0D-D7E2-41ED-9517-2330F8D7475B}" srcId="{7642DBA5-01DE-46ED-97CD-13CD83AD6863}" destId="{821311CA-D4B0-4CC3-82B5-CF72EEC0B95B}" srcOrd="5" destOrd="0" parTransId="{E5122D0E-B059-4936-8648-D4A8E24B0A8A}" sibTransId="{E6A281A2-90DE-4380-ABC6-ABB4590CB466}"/>
    <dgm:cxn modelId="{300C5C00-CD86-4A6A-8007-97920AC66C61}" type="presOf" srcId="{3FB650EA-BD1F-48F0-A68C-E59521CCFA3C}" destId="{C2E37BD0-6269-449F-B479-97FEE8D57CDC}" srcOrd="0" destOrd="0" presId="urn:microsoft.com/office/officeart/2005/8/layout/hierarchy3"/>
    <dgm:cxn modelId="{D6966EBE-991A-4DDE-8CEB-762025440A55}" type="presOf" srcId="{A1437D2C-89B8-4491-B8CD-B870F8EE31AC}" destId="{CA590284-6E3F-4DFC-A161-0BCB4E15C2FE}" srcOrd="0" destOrd="0" presId="urn:microsoft.com/office/officeart/2005/8/layout/hierarchy3"/>
    <dgm:cxn modelId="{83B707F1-F74B-4100-8A7F-D973938B52BF}" srcId="{FC15022B-7B5D-49A3-B1C7-3614BB29BDD4}" destId="{EC7717AF-2B44-419B-9C75-05865B8DA1DC}" srcOrd="0" destOrd="0" parTransId="{39688ECA-AEC1-4ECA-9C11-435A998AC0E6}" sibTransId="{184574E4-E226-43FC-B362-EA80084A4910}"/>
    <dgm:cxn modelId="{F36C2786-3B47-4FB6-9C7F-192560D89FB4}" type="presOf" srcId="{07101847-A69C-459B-836C-B1E21E32614E}" destId="{9A093993-F549-4CD1-99BF-1EEA492E0014}" srcOrd="0" destOrd="0" presId="urn:microsoft.com/office/officeart/2005/8/layout/hierarchy3"/>
    <dgm:cxn modelId="{F0B3DE1F-B463-4BC4-AC4D-65A949A4BC26}" srcId="{DEFC0A36-0135-4498-BB4C-3546D089B283}" destId="{2C447A4B-DFBD-4399-9BC3-2D2AF03B1C93}" srcOrd="3" destOrd="0" parTransId="{A1437D2C-89B8-4491-B8CD-B870F8EE31AC}" sibTransId="{ABF8C2EF-174F-4C0F-9E30-12AD657C77C6}"/>
    <dgm:cxn modelId="{F9B4DDDF-D81D-4998-873C-E8EA50F263A8}" srcId="{7642DBA5-01DE-46ED-97CD-13CD83AD6863}" destId="{FC15022B-7B5D-49A3-B1C7-3614BB29BDD4}" srcOrd="3" destOrd="0" parTransId="{61A31A3F-D768-427B-902A-DB228B5504F2}" sibTransId="{4FA5C060-1EB7-458B-A831-CA66E7558211}"/>
    <dgm:cxn modelId="{60F4804A-E365-4D17-B44F-A90F4DC28008}" type="presOf" srcId="{FC15022B-7B5D-49A3-B1C7-3614BB29BDD4}" destId="{0CC17AD1-B877-48DC-ADFD-D7A8BB97DD2C}" srcOrd="1" destOrd="0" presId="urn:microsoft.com/office/officeart/2005/8/layout/hierarchy3"/>
    <dgm:cxn modelId="{71CE863E-61E9-409A-A839-AB791ACFF5D7}" type="presOf" srcId="{506540DB-A22D-4AFA-92FA-CA79306C6745}" destId="{31028B2D-B666-4DBD-A317-CC31E1A0E106}" srcOrd="0" destOrd="0" presId="urn:microsoft.com/office/officeart/2005/8/layout/hierarchy3"/>
    <dgm:cxn modelId="{17F86CBB-663F-4584-9090-1283A361C070}" srcId="{8C98BEDF-8EE1-46BD-ABD9-4740CF07236D}" destId="{506540DB-A22D-4AFA-92FA-CA79306C6745}" srcOrd="6" destOrd="0" parTransId="{13E3CBF1-E919-4377-B060-04C1023BD923}" sibTransId="{3BE6C29D-AC52-49B1-A83B-B88FA3267F22}"/>
    <dgm:cxn modelId="{5FF6FEBF-2422-4941-8698-645F9B4F3EA5}" srcId="{8C98BEDF-8EE1-46BD-ABD9-4740CF07236D}" destId="{4B928236-E0F9-4917-B664-A22B988E61B4}" srcOrd="3" destOrd="0" parTransId="{AA0A9FFC-E82F-4B0A-8B4A-798978CE8383}" sibTransId="{D8419DF5-CD0A-4DF4-88CF-29D349666E51}"/>
    <dgm:cxn modelId="{61174D47-5E3C-43FF-A35E-E8CAAD5F427D}" srcId="{8C98BEDF-8EE1-46BD-ABD9-4740CF07236D}" destId="{6842EC67-6129-432B-A38D-E4CCFB1919A3}" srcOrd="4" destOrd="0" parTransId="{3CEFCCC6-9BF3-4616-9071-84119839757D}" sibTransId="{CAB4F22E-C09B-48F0-9B2E-AEE11A74856A}"/>
    <dgm:cxn modelId="{AD1661F1-492D-44EC-A232-619802260D86}" type="presOf" srcId="{DFEF5641-74E3-4B73-BBB4-69C39EAA9AFC}" destId="{A9440B9F-4C53-4680-BC9C-978C483DD324}" srcOrd="0" destOrd="0" presId="urn:microsoft.com/office/officeart/2005/8/layout/hierarchy3"/>
    <dgm:cxn modelId="{E4CA81E2-515E-4802-A2D5-1C3038FC9D7D}" type="presOf" srcId="{F328A683-5E3D-42E6-B6C3-09B27E6CE78E}" destId="{2F000303-93EA-45CA-A626-3CD3B1050717}" srcOrd="0" destOrd="0" presId="urn:microsoft.com/office/officeart/2005/8/layout/hierarchy3"/>
    <dgm:cxn modelId="{B1E47236-CB6A-498A-BBC0-BBC8BBAFE590}" type="presOf" srcId="{74E80898-5BFB-4BFD-ABB7-3ABFBDCCEE66}" destId="{FE59EC06-2C88-4EB0-B2C7-74C5C2375D94}" srcOrd="0" destOrd="0" presId="urn:microsoft.com/office/officeart/2005/8/layout/hierarchy3"/>
    <dgm:cxn modelId="{9F129C00-6533-4376-8D41-247E046AF929}" srcId="{8C98BEDF-8EE1-46BD-ABD9-4740CF07236D}" destId="{51B8B83D-C970-4B70-B489-0B264CFE9CAB}" srcOrd="1" destOrd="0" parTransId="{271FAFCF-028D-4878-9B8A-29E0B0B79CD7}" sibTransId="{C9EF600B-C053-4E72-8702-15857BDC6F75}"/>
    <dgm:cxn modelId="{6587D710-9940-4906-B4BB-4C33DB6101B9}" type="presOf" srcId="{241E73DF-E05D-422B-AB7D-B336E9C7193F}" destId="{A393180B-0E34-4F2B-8D10-8D3A8DA7D57B}" srcOrd="0" destOrd="0" presId="urn:microsoft.com/office/officeart/2005/8/layout/hierarchy3"/>
    <dgm:cxn modelId="{77003A2B-F3B9-441F-B3A2-D857601FD033}" type="presOf" srcId="{FFF12AD2-0728-444C-BDD6-C57B83040E27}" destId="{82EFBE9D-F1C1-40C9-908D-5BB6DC5E303F}" srcOrd="0" destOrd="0" presId="urn:microsoft.com/office/officeart/2005/8/layout/hierarchy3"/>
    <dgm:cxn modelId="{DC12EA56-93BE-4EC0-9C52-40D27804C09A}" type="presOf" srcId="{BDC47516-3772-43A7-B188-A9C49D5DDD4C}" destId="{92150998-9F1A-4014-BD6C-309CD6782526}" srcOrd="0" destOrd="0" presId="urn:microsoft.com/office/officeart/2005/8/layout/hierarchy3"/>
    <dgm:cxn modelId="{5E65341C-1C34-4394-891D-449FE24018F7}" type="presOf" srcId="{CB0F99C8-BEDD-42D8-B221-1C0B18278B6B}" destId="{2262F73E-56C8-4C0F-81CB-C97C301478DE}" srcOrd="0" destOrd="0" presId="urn:microsoft.com/office/officeart/2005/8/layout/hierarchy3"/>
    <dgm:cxn modelId="{1E976904-F4E4-48EE-8629-9F108A9DD82F}" type="presOf" srcId="{0FF2DC35-AB94-4581-8A32-C9C228B074ED}" destId="{530CD58A-CA4D-4FDE-9F2B-A301F6051936}" srcOrd="0" destOrd="0" presId="urn:microsoft.com/office/officeart/2005/8/layout/hierarchy3"/>
    <dgm:cxn modelId="{AE0FB215-E5DF-45ED-B038-08EB53DA2BD1}" type="presOf" srcId="{67143F9D-9B13-4EB6-BC3B-C4868138F5EE}" destId="{43C98102-8465-42F5-A0C5-90B1F12C4088}" srcOrd="0" destOrd="0" presId="urn:microsoft.com/office/officeart/2005/8/layout/hierarchy3"/>
    <dgm:cxn modelId="{5D72D85A-A972-43D2-A96E-61B1EA2C3996}" srcId="{8C98BEDF-8EE1-46BD-ABD9-4740CF07236D}" destId="{1E58F55A-A5FC-47DF-977F-EFAF2C6EC56D}" srcOrd="2" destOrd="0" parTransId="{241E73DF-E05D-422B-AB7D-B336E9C7193F}" sibTransId="{0D343E33-D36E-4A8E-AEDD-D57BA19A768A}"/>
    <dgm:cxn modelId="{EF0DD734-EC4A-40C4-B8DA-FFB9D8E78B01}" type="presOf" srcId="{FC15022B-7B5D-49A3-B1C7-3614BB29BDD4}" destId="{CA08C5B5-4B53-473C-B645-FF534633817C}" srcOrd="0" destOrd="0" presId="urn:microsoft.com/office/officeart/2005/8/layout/hierarchy3"/>
    <dgm:cxn modelId="{452C9FDA-9141-4C66-98CE-B82630755414}" type="presOf" srcId="{2B60C8D2-95C1-41C2-A69F-539F14D310EF}" destId="{A6F7F1BF-340B-44A4-800C-7D84E0D151C8}" srcOrd="0" destOrd="0" presId="urn:microsoft.com/office/officeart/2005/8/layout/hierarchy3"/>
    <dgm:cxn modelId="{18A62999-A637-45C9-8D31-CEA7A64B4F98}" srcId="{7642DBA5-01DE-46ED-97CD-13CD83AD6863}" destId="{DEFC0A36-0135-4498-BB4C-3546D089B283}" srcOrd="1" destOrd="0" parTransId="{7CB56BD3-FEF4-4494-A1B3-E28A42FD9E33}" sibTransId="{C8607E95-1170-4E8D-A6E4-ADEADF182212}"/>
    <dgm:cxn modelId="{A850D739-2542-4018-9077-B5CE70DC103E}" srcId="{8C98BEDF-8EE1-46BD-ABD9-4740CF07236D}" destId="{DC8C672F-4AC3-43AD-8D79-8981B5598AB7}" srcOrd="0" destOrd="0" parTransId="{49559BB2-4335-46D1-91C5-EB1B2FB5E5C5}" sibTransId="{2636E41E-C108-4942-BD48-36B1CFF88E4F}"/>
    <dgm:cxn modelId="{F2C16159-C039-481D-A857-3A731C9DE33D}" type="presOf" srcId="{8C98BEDF-8EE1-46BD-ABD9-4740CF07236D}" destId="{0594E1C4-D2B1-4A72-90D4-5601CBC75724}" srcOrd="0" destOrd="0" presId="urn:microsoft.com/office/officeart/2005/8/layout/hierarchy3"/>
    <dgm:cxn modelId="{D8F379BA-8F51-4C33-9949-FC28B9B3DDE6}" type="presOf" srcId="{DEFC0A36-0135-4498-BB4C-3546D089B283}" destId="{B80CBD22-8DB1-4B35-A055-922F8A580CAD}" srcOrd="0" destOrd="0" presId="urn:microsoft.com/office/officeart/2005/8/layout/hierarchy3"/>
    <dgm:cxn modelId="{A7B3471D-0BD3-4693-B651-932F71E7C10C}" srcId="{F4ED6815-721C-450C-8C10-6FAB14565881}" destId="{516B74A2-95F8-4181-A2F7-D04F0C771E3A}" srcOrd="0" destOrd="0" parTransId="{0614B4D8-483F-4AEE-96AE-716BF208B1CF}" sibTransId="{A404E4BC-52FB-4B3F-8E63-E8E5C1291EAE}"/>
    <dgm:cxn modelId="{F8FAECFA-8793-4328-A369-04A490AD1881}" srcId="{DEFC0A36-0135-4498-BB4C-3546D089B283}" destId="{0FF2DC35-AB94-4581-8A32-C9C228B074ED}" srcOrd="2" destOrd="0" parTransId="{7751244A-ADD1-4D7E-9D53-BEA21CAF43B2}" sibTransId="{AF906275-4024-4C7C-A3B0-9CB6C6430D5D}"/>
    <dgm:cxn modelId="{B9FBB207-63A0-483B-9EF5-FC4F2A0FD940}" type="presOf" srcId="{F4ED6815-721C-450C-8C10-6FAB14565881}" destId="{25A5C943-94D6-4DC2-8DF5-963C58D3D515}" srcOrd="1" destOrd="0" presId="urn:microsoft.com/office/officeart/2005/8/layout/hierarchy3"/>
    <dgm:cxn modelId="{055DB504-4ED5-4A85-AF8C-89C063EB4559}" type="presOf" srcId="{39688ECA-AEC1-4ECA-9C11-435A998AC0E6}" destId="{1CF23F07-6478-4BB0-AF54-4EA5FDDE0BEB}" srcOrd="0" destOrd="0" presId="urn:microsoft.com/office/officeart/2005/8/layout/hierarchy3"/>
    <dgm:cxn modelId="{B1477041-4835-441E-98D1-8499DB4BDD6F}" type="presOf" srcId="{821311CA-D4B0-4CC3-82B5-CF72EEC0B95B}" destId="{39A01D52-5C93-45E5-9417-C50C67306F7F}" srcOrd="1" destOrd="0" presId="urn:microsoft.com/office/officeart/2005/8/layout/hierarchy3"/>
    <dgm:cxn modelId="{43157526-37AB-4B62-9DA4-C20C9E35DAB0}" type="presOf" srcId="{516B74A2-95F8-4181-A2F7-D04F0C771E3A}" destId="{56602D80-0364-4E5A-AEAD-A54CEADF95A6}" srcOrd="0" destOrd="0" presId="urn:microsoft.com/office/officeart/2005/8/layout/hierarchy3"/>
    <dgm:cxn modelId="{C40007CF-A06A-40FA-8AFD-4610EBFD6BEA}" type="presOf" srcId="{F4ED6815-721C-450C-8C10-6FAB14565881}" destId="{A632474B-F05E-4463-B1AD-FC843B70E37C}" srcOrd="0" destOrd="0" presId="urn:microsoft.com/office/officeart/2005/8/layout/hierarchy3"/>
    <dgm:cxn modelId="{2172AC17-7991-40DE-B50E-19FB19BD4236}" type="presOf" srcId="{13E3CBF1-E919-4377-B060-04C1023BD923}" destId="{A7AA7D7B-E6A3-4874-8315-4F6ABA4A5556}" srcOrd="0" destOrd="0" presId="urn:microsoft.com/office/officeart/2005/8/layout/hierarchy3"/>
    <dgm:cxn modelId="{7917A425-C73B-4EC4-86F9-40DF90F35199}" srcId="{F4ED6815-721C-450C-8C10-6FAB14565881}" destId="{66EF1EC4-D933-4142-84EE-AFAF8019E98D}" srcOrd="4" destOrd="0" parTransId="{AA416F0E-A811-488C-A840-13749EDA7A81}" sibTransId="{1C3BD331-0F9F-4B0C-9890-6858050C8B61}"/>
    <dgm:cxn modelId="{A247A1AF-5464-4360-863D-FFB53BF18E47}" type="presOf" srcId="{271FAFCF-028D-4878-9B8A-29E0B0B79CD7}" destId="{B40A6470-09CE-49E3-B65B-6EC43FEBBF90}" srcOrd="0" destOrd="0" presId="urn:microsoft.com/office/officeart/2005/8/layout/hierarchy3"/>
    <dgm:cxn modelId="{66F38FB7-AB73-4F76-A3DF-61D43FD01AE8}" type="presOf" srcId="{455DF93C-7BDB-43DD-B2A7-343193807F5E}" destId="{D8A87091-5708-4ADC-8B0B-F578B5797C02}" srcOrd="0" destOrd="0" presId="urn:microsoft.com/office/officeart/2005/8/layout/hierarchy3"/>
    <dgm:cxn modelId="{236F654A-8985-4532-A797-0DD67ED06973}" type="presOf" srcId="{033E4A92-2A78-49CB-9338-108CD5089683}" destId="{B1FBAE9F-D1B2-4A7A-A633-D34FF54BF8EA}" srcOrd="0" destOrd="0" presId="urn:microsoft.com/office/officeart/2005/8/layout/hierarchy3"/>
    <dgm:cxn modelId="{6B5C6770-2602-474A-A1EB-7504852A090B}" srcId="{F4ED6815-721C-450C-8C10-6FAB14565881}" destId="{F328A683-5E3D-42E6-B6C3-09B27E6CE78E}" srcOrd="3" destOrd="0" parTransId="{24CF6052-0E3B-4CE6-A891-9A819FE1C997}" sibTransId="{DADF1278-195E-42CF-B10E-3D6F749A149D}"/>
    <dgm:cxn modelId="{65448B8D-7A4E-4C1F-8AAA-77F0A6CA7769}" srcId="{FC15022B-7B5D-49A3-B1C7-3614BB29BDD4}" destId="{601C2F2F-D41E-4C52-B864-A5E893FF07AB}" srcOrd="2" destOrd="0" parTransId="{FF99EE7C-A0E2-40D0-9705-F11587BC75D6}" sibTransId="{77C7C4D7-A7E7-47E3-9744-D6B10FC2F03E}"/>
    <dgm:cxn modelId="{E84C13EB-E036-4E7E-A8C7-16566047C157}" type="presOf" srcId="{DCF6C97E-AA32-415E-BC19-FBDB43E86049}" destId="{66992288-5E3B-473C-A433-1DD85B5B2231}" srcOrd="0" destOrd="0" presId="urn:microsoft.com/office/officeart/2005/8/layout/hierarchy3"/>
    <dgm:cxn modelId="{149D144E-7867-4213-A2E9-308EDE047F23}" type="presOf" srcId="{79F12D3C-FCE7-4EBB-A82E-D8598A8BAA6C}" destId="{9AECE666-1F61-4A67-83C4-BDF8780B9563}" srcOrd="0" destOrd="0" presId="urn:microsoft.com/office/officeart/2005/8/layout/hierarchy3"/>
    <dgm:cxn modelId="{44C4ED44-A7B7-48C4-AA67-C4A3E9C8212A}" type="presOf" srcId="{0614B4D8-483F-4AEE-96AE-716BF208B1CF}" destId="{6DAD3E7F-5E66-4F98-83A1-241B79B6A688}" srcOrd="0" destOrd="0" presId="urn:microsoft.com/office/officeart/2005/8/layout/hierarchy3"/>
    <dgm:cxn modelId="{3B09F6B5-8E50-4FC7-B518-50B5AD1E2A46}" type="presOf" srcId="{EC7717AF-2B44-419B-9C75-05865B8DA1DC}" destId="{0C5DD2BB-85C7-4826-9D77-5FDA433A5BC5}" srcOrd="0" destOrd="0" presId="urn:microsoft.com/office/officeart/2005/8/layout/hierarchy3"/>
    <dgm:cxn modelId="{F8B94E8F-E7F5-43CF-8086-6200381DCAD1}" type="presOf" srcId="{821311CA-D4B0-4CC3-82B5-CF72EEC0B95B}" destId="{D665C1B6-95E3-43D2-ACE8-FABA50327E01}" srcOrd="0" destOrd="0" presId="urn:microsoft.com/office/officeart/2005/8/layout/hierarchy3"/>
    <dgm:cxn modelId="{585977CD-79D0-4F45-8EAD-3E62A438007B}" srcId="{F4ED6815-721C-450C-8C10-6FAB14565881}" destId="{07101847-A69C-459B-836C-B1E21E32614E}" srcOrd="2" destOrd="0" parTransId="{CAE78E0E-CFD3-440C-976E-A748A9EB420D}" sibTransId="{9E6658B0-2456-4D0A-A727-24020FEEE282}"/>
    <dgm:cxn modelId="{4773D833-A212-4AD9-A707-BFE8AF9D072A}" type="presOf" srcId="{49559BB2-4335-46D1-91C5-EB1B2FB5E5C5}" destId="{D239A728-855F-4DC8-A6CC-D1FCA5981E32}" srcOrd="0" destOrd="0" presId="urn:microsoft.com/office/officeart/2005/8/layout/hierarchy3"/>
    <dgm:cxn modelId="{3CC805CD-2A08-4EB9-8DDB-E48C89240D6F}" type="presOf" srcId="{24CF6052-0E3B-4CE6-A891-9A819FE1C997}" destId="{C6D27F84-1763-494F-B426-D05CFF1DAEB4}" srcOrd="0" destOrd="0" presId="urn:microsoft.com/office/officeart/2005/8/layout/hierarchy3"/>
    <dgm:cxn modelId="{65D0D149-CE0F-4ED4-9D17-A099CB9FAA31}" type="presOf" srcId="{51B8B83D-C970-4B70-B489-0B264CFE9CAB}" destId="{AA11BCCF-7D25-40C8-B798-B408A8233714}" srcOrd="0" destOrd="0" presId="urn:microsoft.com/office/officeart/2005/8/layout/hierarchy3"/>
    <dgm:cxn modelId="{009C6F87-CA3D-40C9-8240-FC9B273AF841}" srcId="{7642DBA5-01DE-46ED-97CD-13CD83AD6863}" destId="{F4ED6815-721C-450C-8C10-6FAB14565881}" srcOrd="2" destOrd="0" parTransId="{D21FED32-2CC6-4E01-A952-830070FD9553}" sibTransId="{93902A34-FA3F-4191-B349-2D7E26C4E847}"/>
    <dgm:cxn modelId="{E559D14F-044B-4E1F-BCD6-C066707ADE4F}" type="presOf" srcId="{AA0A9FFC-E82F-4B0A-8B4A-798978CE8383}" destId="{A9CC10E6-F092-40C2-9678-E51781E90CD5}" srcOrd="0" destOrd="0" presId="urn:microsoft.com/office/officeart/2005/8/layout/hierarchy3"/>
    <dgm:cxn modelId="{DA01DCE8-2F5E-457A-B977-EFA4D03693D4}" type="presOf" srcId="{8C98BEDF-8EE1-46BD-ABD9-4740CF07236D}" destId="{4E8A1DD3-71F6-4A9F-B795-3A6F408F96C7}" srcOrd="1" destOrd="0" presId="urn:microsoft.com/office/officeart/2005/8/layout/hierarchy3"/>
    <dgm:cxn modelId="{3AF655D7-BBCD-4C71-BE9E-318C9234A7D1}" type="presOf" srcId="{5F466EDB-E1DD-4FE9-AB97-ACDF3474E66C}" destId="{FE0E7B22-ED73-4CF7-851C-806D9BA3C3A4}" srcOrd="0" destOrd="0" presId="urn:microsoft.com/office/officeart/2005/8/layout/hierarchy3"/>
    <dgm:cxn modelId="{BA0E5E17-2101-45EB-9074-8EFCDF881080}" type="presOf" srcId="{1E58F55A-A5FC-47DF-977F-EFAF2C6EC56D}" destId="{93163631-7755-43B7-B494-82BF162DFF14}" srcOrd="0" destOrd="0" presId="urn:microsoft.com/office/officeart/2005/8/layout/hierarchy3"/>
    <dgm:cxn modelId="{2DC7E485-132E-46C9-88B0-3BC22E972B79}" srcId="{FC15022B-7B5D-49A3-B1C7-3614BB29BDD4}" destId="{455DF93C-7BDB-43DD-B2A7-343193807F5E}" srcOrd="1" destOrd="0" parTransId="{5F466EDB-E1DD-4FE9-AB97-ACDF3474E66C}" sibTransId="{8879B11A-2FA6-4B97-B6DC-F19AF92BBC29}"/>
    <dgm:cxn modelId="{28815CC9-BCE0-4158-8AFD-756D2F874674}" type="presOf" srcId="{3CEFCCC6-9BF3-4616-9071-84119839757D}" destId="{A830B88D-A409-43FF-AA42-982D66B5170E}" srcOrd="0" destOrd="0" presId="urn:microsoft.com/office/officeart/2005/8/layout/hierarchy3"/>
    <dgm:cxn modelId="{3D4EE7CC-3DDA-46FF-900A-C2BBF90A7B5E}" srcId="{DEFC0A36-0135-4498-BB4C-3546D089B283}" destId="{CB0F99C8-BEDD-42D8-B221-1C0B18278B6B}" srcOrd="0" destOrd="0" parTransId="{79F12D3C-FCE7-4EBB-A82E-D8598A8BAA6C}" sibTransId="{52F2B73C-3192-4CF2-B141-331D402BEF4A}"/>
    <dgm:cxn modelId="{34E59471-436F-4E50-95A6-27F091A62D5F}" srcId="{FC15022B-7B5D-49A3-B1C7-3614BB29BDD4}" destId="{67143F9D-9B13-4EB6-BC3B-C4868138F5EE}" srcOrd="3" destOrd="0" parTransId="{2B60C8D2-95C1-41C2-A69F-539F14D310EF}" sibTransId="{4DBBFC67-3CC9-44DF-AF9B-F5262061086A}"/>
    <dgm:cxn modelId="{8D389DE2-67F8-4D7F-8D0B-BF9CA8627D03}" type="presOf" srcId="{CAE78E0E-CFD3-440C-976E-A748A9EB420D}" destId="{F41A21D3-41D2-4E32-BAD2-155FE6BB58D9}" srcOrd="0" destOrd="0" presId="urn:microsoft.com/office/officeart/2005/8/layout/hierarchy3"/>
    <dgm:cxn modelId="{493E8D14-10BD-4FC2-9AC5-3EA8C1FA385E}" type="presOf" srcId="{DFEF5641-74E3-4B73-BBB4-69C39EAA9AFC}" destId="{ECFE775B-4DFD-4801-8F9B-1678A1FB16AC}" srcOrd="1" destOrd="0" presId="urn:microsoft.com/office/officeart/2005/8/layout/hierarchy3"/>
    <dgm:cxn modelId="{0268D9D0-8662-456E-B12B-0A948C8BE515}" type="presOf" srcId="{66EF1EC4-D933-4142-84EE-AFAF8019E98D}" destId="{78C6696E-6970-4FD4-84C3-930DF370A4A8}" srcOrd="0" destOrd="0" presId="urn:microsoft.com/office/officeart/2005/8/layout/hierarchy3"/>
    <dgm:cxn modelId="{0A138E68-6C60-4B61-8CC0-196739B9252E}" type="presOf" srcId="{FF99EE7C-A0E2-40D0-9705-F11587BC75D6}" destId="{6D85C3C8-A601-4EF7-95DC-C12720A37BDC}" srcOrd="0" destOrd="0" presId="urn:microsoft.com/office/officeart/2005/8/layout/hierarchy3"/>
    <dgm:cxn modelId="{02815B68-00B9-4AF1-A550-C26174E7079D}" type="presOf" srcId="{7751244A-ADD1-4D7E-9D53-BEA21CAF43B2}" destId="{B70976D8-5A02-46D0-868A-F6FFA26B1C0B}" srcOrd="0" destOrd="0" presId="urn:microsoft.com/office/officeart/2005/8/layout/hierarchy3"/>
    <dgm:cxn modelId="{C933E348-D9A4-46FB-B139-16DD52296338}" type="presOf" srcId="{2C447A4B-DFBD-4399-9BC3-2D2AF03B1C93}" destId="{B8DCB04E-E19B-4746-97B6-C5C330CFA123}" srcOrd="0" destOrd="0" presId="urn:microsoft.com/office/officeart/2005/8/layout/hierarchy3"/>
    <dgm:cxn modelId="{014AD8E6-07CD-4275-9B9D-E6034724C596}" type="presOf" srcId="{AA416F0E-A811-488C-A840-13749EDA7A81}" destId="{9710CD7E-C3AF-4D07-B11B-1BF3AABED6FA}" srcOrd="0" destOrd="0" presId="urn:microsoft.com/office/officeart/2005/8/layout/hierarchy3"/>
    <dgm:cxn modelId="{B4C63B13-22DA-44FC-857D-C5804BFFD65C}" type="presOf" srcId="{601C2F2F-D41E-4C52-B864-A5E893FF07AB}" destId="{0101C16E-54E4-4893-B7FF-DA754E2AE274}" srcOrd="0" destOrd="0" presId="urn:microsoft.com/office/officeart/2005/8/layout/hierarchy3"/>
    <dgm:cxn modelId="{2F1BC616-B9AA-4C28-9C86-FF4AB29C535C}" srcId="{8C98BEDF-8EE1-46BD-ABD9-4740CF07236D}" destId="{FFF12AD2-0728-444C-BDD6-C57B83040E27}" srcOrd="5" destOrd="0" parTransId="{3FB650EA-BD1F-48F0-A68C-E59521CCFA3C}" sibTransId="{7D186CC8-F87F-4A4B-A859-0AF22F7508AB}"/>
    <dgm:cxn modelId="{AFE1AF8A-008A-4113-AA81-AFE92C8A653A}" srcId="{7642DBA5-01DE-46ED-97CD-13CD83AD6863}" destId="{DFEF5641-74E3-4B73-BBB4-69C39EAA9AFC}" srcOrd="4" destOrd="0" parTransId="{463E1AF9-B747-41F7-BFF7-4C9E6936EB57}" sibTransId="{B2E2A06B-D53C-41D8-9196-7794A3A9D967}"/>
    <dgm:cxn modelId="{11656A30-FEA4-4407-8851-AFE1D94D8C2E}" srcId="{7642DBA5-01DE-46ED-97CD-13CD83AD6863}" destId="{8C98BEDF-8EE1-46BD-ABD9-4740CF07236D}" srcOrd="0" destOrd="0" parTransId="{77ED9FA5-DBAF-4F80-9651-2E63A146245F}" sibTransId="{04329518-6BFC-499B-A8FE-8240168BF0CB}"/>
    <dgm:cxn modelId="{BAAB5B3A-3230-4EB7-B752-EB90A437F070}" type="presOf" srcId="{DEFC0A36-0135-4498-BB4C-3546D089B283}" destId="{C3C3FE49-6D7F-4431-91DC-6F5D02F930A1}" srcOrd="1" destOrd="0" presId="urn:microsoft.com/office/officeart/2005/8/layout/hierarchy3"/>
    <dgm:cxn modelId="{970C0455-E81C-4B6F-A1AE-B28847F466E9}" type="presParOf" srcId="{3F408CBA-28CC-4581-87F8-C0F5CEEA70AB}" destId="{30B4BFFC-5EB0-4CF6-B3AD-D90E6020FAFD}" srcOrd="0" destOrd="0" presId="urn:microsoft.com/office/officeart/2005/8/layout/hierarchy3"/>
    <dgm:cxn modelId="{CC13C80D-4A11-475B-879F-1C99E7EA9AE8}" type="presParOf" srcId="{30B4BFFC-5EB0-4CF6-B3AD-D90E6020FAFD}" destId="{90C2910B-FC91-443F-B923-3D0912B46EC0}" srcOrd="0" destOrd="0" presId="urn:microsoft.com/office/officeart/2005/8/layout/hierarchy3"/>
    <dgm:cxn modelId="{454E9D7A-7704-4CD9-AFE9-548F04227684}" type="presParOf" srcId="{90C2910B-FC91-443F-B923-3D0912B46EC0}" destId="{0594E1C4-D2B1-4A72-90D4-5601CBC75724}" srcOrd="0" destOrd="0" presId="urn:microsoft.com/office/officeart/2005/8/layout/hierarchy3"/>
    <dgm:cxn modelId="{65043634-4F9F-44D7-9783-4BC7E4EF779F}" type="presParOf" srcId="{90C2910B-FC91-443F-B923-3D0912B46EC0}" destId="{4E8A1DD3-71F6-4A9F-B795-3A6F408F96C7}" srcOrd="1" destOrd="0" presId="urn:microsoft.com/office/officeart/2005/8/layout/hierarchy3"/>
    <dgm:cxn modelId="{FB4716E9-7E6E-4876-9A97-8B504570A56E}" type="presParOf" srcId="{30B4BFFC-5EB0-4CF6-B3AD-D90E6020FAFD}" destId="{066B5A8F-9EDF-430C-A714-4DE8E79E30D3}" srcOrd="1" destOrd="0" presId="urn:microsoft.com/office/officeart/2005/8/layout/hierarchy3"/>
    <dgm:cxn modelId="{16740028-14D3-434F-884E-2B2211A5CAAA}" type="presParOf" srcId="{066B5A8F-9EDF-430C-A714-4DE8E79E30D3}" destId="{D239A728-855F-4DC8-A6CC-D1FCA5981E32}" srcOrd="0" destOrd="0" presId="urn:microsoft.com/office/officeart/2005/8/layout/hierarchy3"/>
    <dgm:cxn modelId="{BAA6A387-8A45-4DE9-BC00-1490B678D941}" type="presParOf" srcId="{066B5A8F-9EDF-430C-A714-4DE8E79E30D3}" destId="{E75C059E-E792-4930-9D30-E6BC20FAA86C}" srcOrd="1" destOrd="0" presId="urn:microsoft.com/office/officeart/2005/8/layout/hierarchy3"/>
    <dgm:cxn modelId="{3A64E1CD-7F4E-44D2-BD95-E7245CD5F216}" type="presParOf" srcId="{066B5A8F-9EDF-430C-A714-4DE8E79E30D3}" destId="{B40A6470-09CE-49E3-B65B-6EC43FEBBF90}" srcOrd="2" destOrd="0" presId="urn:microsoft.com/office/officeart/2005/8/layout/hierarchy3"/>
    <dgm:cxn modelId="{26764C89-5A1A-4CD5-A9AC-50109E7F5A6B}" type="presParOf" srcId="{066B5A8F-9EDF-430C-A714-4DE8E79E30D3}" destId="{AA11BCCF-7D25-40C8-B798-B408A8233714}" srcOrd="3" destOrd="0" presId="urn:microsoft.com/office/officeart/2005/8/layout/hierarchy3"/>
    <dgm:cxn modelId="{55E70F38-60E2-46B6-A66C-5306C0D646D0}" type="presParOf" srcId="{066B5A8F-9EDF-430C-A714-4DE8E79E30D3}" destId="{A393180B-0E34-4F2B-8D10-8D3A8DA7D57B}" srcOrd="4" destOrd="0" presId="urn:microsoft.com/office/officeart/2005/8/layout/hierarchy3"/>
    <dgm:cxn modelId="{C0C18AEC-98C3-4674-AEFD-39BE473FB42D}" type="presParOf" srcId="{066B5A8F-9EDF-430C-A714-4DE8E79E30D3}" destId="{93163631-7755-43B7-B494-82BF162DFF14}" srcOrd="5" destOrd="0" presId="urn:microsoft.com/office/officeart/2005/8/layout/hierarchy3"/>
    <dgm:cxn modelId="{53BECBEC-B4AA-4C5E-BCBC-962CB17C3EC9}" type="presParOf" srcId="{066B5A8F-9EDF-430C-A714-4DE8E79E30D3}" destId="{A9CC10E6-F092-40C2-9678-E51781E90CD5}" srcOrd="6" destOrd="0" presId="urn:microsoft.com/office/officeart/2005/8/layout/hierarchy3"/>
    <dgm:cxn modelId="{4F0EC987-3065-4ADD-83AB-677704E5C895}" type="presParOf" srcId="{066B5A8F-9EDF-430C-A714-4DE8E79E30D3}" destId="{F938032B-5589-4E8E-B4EB-590260D040AD}" srcOrd="7" destOrd="0" presId="urn:microsoft.com/office/officeart/2005/8/layout/hierarchy3"/>
    <dgm:cxn modelId="{CD613D5F-83DB-46BC-83B4-E4E06BC56A22}" type="presParOf" srcId="{066B5A8F-9EDF-430C-A714-4DE8E79E30D3}" destId="{A830B88D-A409-43FF-AA42-982D66B5170E}" srcOrd="8" destOrd="0" presId="urn:microsoft.com/office/officeart/2005/8/layout/hierarchy3"/>
    <dgm:cxn modelId="{86A89F73-9FA1-4933-8154-8AFAEF879A66}" type="presParOf" srcId="{066B5A8F-9EDF-430C-A714-4DE8E79E30D3}" destId="{568F2713-B224-4E4F-85D8-8BC8FF6E10C4}" srcOrd="9" destOrd="0" presId="urn:microsoft.com/office/officeart/2005/8/layout/hierarchy3"/>
    <dgm:cxn modelId="{04CB36B6-E3D6-4DE9-B0BB-FF2D3FFA4DFA}" type="presParOf" srcId="{066B5A8F-9EDF-430C-A714-4DE8E79E30D3}" destId="{C2E37BD0-6269-449F-B479-97FEE8D57CDC}" srcOrd="10" destOrd="0" presId="urn:microsoft.com/office/officeart/2005/8/layout/hierarchy3"/>
    <dgm:cxn modelId="{8EFB34FC-2773-4A18-ADD3-91B464ED0F2A}" type="presParOf" srcId="{066B5A8F-9EDF-430C-A714-4DE8E79E30D3}" destId="{82EFBE9D-F1C1-40C9-908D-5BB6DC5E303F}" srcOrd="11" destOrd="0" presId="urn:microsoft.com/office/officeart/2005/8/layout/hierarchy3"/>
    <dgm:cxn modelId="{257B1699-0692-4385-8E7E-FA6A7C466EB8}" type="presParOf" srcId="{066B5A8F-9EDF-430C-A714-4DE8E79E30D3}" destId="{A7AA7D7B-E6A3-4874-8315-4F6ABA4A5556}" srcOrd="12" destOrd="0" presId="urn:microsoft.com/office/officeart/2005/8/layout/hierarchy3"/>
    <dgm:cxn modelId="{0F044F9F-7E1C-496C-8DC3-79E7813AFCDF}" type="presParOf" srcId="{066B5A8F-9EDF-430C-A714-4DE8E79E30D3}" destId="{31028B2D-B666-4DBD-A317-CC31E1A0E106}" srcOrd="13" destOrd="0" presId="urn:microsoft.com/office/officeart/2005/8/layout/hierarchy3"/>
    <dgm:cxn modelId="{CD0B1792-DB1B-42A6-A5A7-7FD127404844}" type="presParOf" srcId="{3F408CBA-28CC-4581-87F8-C0F5CEEA70AB}" destId="{92248753-D86D-41BC-9B87-F09CA93A4F09}" srcOrd="1" destOrd="0" presId="urn:microsoft.com/office/officeart/2005/8/layout/hierarchy3"/>
    <dgm:cxn modelId="{6FCF59C3-4998-4DCF-A08E-BD1D0FBED35D}" type="presParOf" srcId="{92248753-D86D-41BC-9B87-F09CA93A4F09}" destId="{BEBCC1C5-B621-4582-A175-7F8A94FFA573}" srcOrd="0" destOrd="0" presId="urn:microsoft.com/office/officeart/2005/8/layout/hierarchy3"/>
    <dgm:cxn modelId="{1319AD0C-A0C1-4B24-B192-C13E7F41BB74}" type="presParOf" srcId="{BEBCC1C5-B621-4582-A175-7F8A94FFA573}" destId="{B80CBD22-8DB1-4B35-A055-922F8A580CAD}" srcOrd="0" destOrd="0" presId="urn:microsoft.com/office/officeart/2005/8/layout/hierarchy3"/>
    <dgm:cxn modelId="{39CDBCF9-DAF6-4090-97DC-4E722C419CEC}" type="presParOf" srcId="{BEBCC1C5-B621-4582-A175-7F8A94FFA573}" destId="{C3C3FE49-6D7F-4431-91DC-6F5D02F930A1}" srcOrd="1" destOrd="0" presId="urn:microsoft.com/office/officeart/2005/8/layout/hierarchy3"/>
    <dgm:cxn modelId="{9407EC7A-1471-4064-A4BC-2E1E6EF74E14}" type="presParOf" srcId="{92248753-D86D-41BC-9B87-F09CA93A4F09}" destId="{6E3DE224-AC4F-4905-A37C-237929A916B0}" srcOrd="1" destOrd="0" presId="urn:microsoft.com/office/officeart/2005/8/layout/hierarchy3"/>
    <dgm:cxn modelId="{69C501D2-D1ED-4060-BAA4-6641773673A6}" type="presParOf" srcId="{6E3DE224-AC4F-4905-A37C-237929A916B0}" destId="{9AECE666-1F61-4A67-83C4-BDF8780B9563}" srcOrd="0" destOrd="0" presId="urn:microsoft.com/office/officeart/2005/8/layout/hierarchy3"/>
    <dgm:cxn modelId="{731139E6-713E-4D3B-8CD6-2CA84F4B4D97}" type="presParOf" srcId="{6E3DE224-AC4F-4905-A37C-237929A916B0}" destId="{2262F73E-56C8-4C0F-81CB-C97C301478DE}" srcOrd="1" destOrd="0" presId="urn:microsoft.com/office/officeart/2005/8/layout/hierarchy3"/>
    <dgm:cxn modelId="{42B5EE21-FCC3-4E9C-B95B-4098794B63BB}" type="presParOf" srcId="{6E3DE224-AC4F-4905-A37C-237929A916B0}" destId="{66992288-5E3B-473C-A433-1DD85B5B2231}" srcOrd="2" destOrd="0" presId="urn:microsoft.com/office/officeart/2005/8/layout/hierarchy3"/>
    <dgm:cxn modelId="{6C19BB4B-4A22-4A23-8B15-B2AB3520804C}" type="presParOf" srcId="{6E3DE224-AC4F-4905-A37C-237929A916B0}" destId="{92150998-9F1A-4014-BD6C-309CD6782526}" srcOrd="3" destOrd="0" presId="urn:microsoft.com/office/officeart/2005/8/layout/hierarchy3"/>
    <dgm:cxn modelId="{3B9FAB08-5F62-4429-9970-D40DF72AEF04}" type="presParOf" srcId="{6E3DE224-AC4F-4905-A37C-237929A916B0}" destId="{B70976D8-5A02-46D0-868A-F6FFA26B1C0B}" srcOrd="4" destOrd="0" presId="urn:microsoft.com/office/officeart/2005/8/layout/hierarchy3"/>
    <dgm:cxn modelId="{54461280-A7ED-429B-BABF-66773BE4CA2C}" type="presParOf" srcId="{6E3DE224-AC4F-4905-A37C-237929A916B0}" destId="{530CD58A-CA4D-4FDE-9F2B-A301F6051936}" srcOrd="5" destOrd="0" presId="urn:microsoft.com/office/officeart/2005/8/layout/hierarchy3"/>
    <dgm:cxn modelId="{13CAB611-3441-4FB5-BFF7-D7F946834999}" type="presParOf" srcId="{6E3DE224-AC4F-4905-A37C-237929A916B0}" destId="{CA590284-6E3F-4DFC-A161-0BCB4E15C2FE}" srcOrd="6" destOrd="0" presId="urn:microsoft.com/office/officeart/2005/8/layout/hierarchy3"/>
    <dgm:cxn modelId="{94012118-8B4C-4BFA-9B76-44E94B42EBA4}" type="presParOf" srcId="{6E3DE224-AC4F-4905-A37C-237929A916B0}" destId="{B8DCB04E-E19B-4746-97B6-C5C330CFA123}" srcOrd="7" destOrd="0" presId="urn:microsoft.com/office/officeart/2005/8/layout/hierarchy3"/>
    <dgm:cxn modelId="{E47A1102-79D0-4E59-BBFE-2EB6B88238A7}" type="presParOf" srcId="{3F408CBA-28CC-4581-87F8-C0F5CEEA70AB}" destId="{E896F1AB-2E80-44F9-B578-BE45BC126661}" srcOrd="2" destOrd="0" presId="urn:microsoft.com/office/officeart/2005/8/layout/hierarchy3"/>
    <dgm:cxn modelId="{FEC31CFA-549B-4DC8-B8CE-71316F53B892}" type="presParOf" srcId="{E896F1AB-2E80-44F9-B578-BE45BC126661}" destId="{B494E3AD-BB6C-48A5-8416-BBD81F708435}" srcOrd="0" destOrd="0" presId="urn:microsoft.com/office/officeart/2005/8/layout/hierarchy3"/>
    <dgm:cxn modelId="{42689E0D-BAA1-445D-8612-F1BAF21FC6CF}" type="presParOf" srcId="{B494E3AD-BB6C-48A5-8416-BBD81F708435}" destId="{A632474B-F05E-4463-B1AD-FC843B70E37C}" srcOrd="0" destOrd="0" presId="urn:microsoft.com/office/officeart/2005/8/layout/hierarchy3"/>
    <dgm:cxn modelId="{E71E1EE6-978A-4FAE-83C7-5ABFD7A792BC}" type="presParOf" srcId="{B494E3AD-BB6C-48A5-8416-BBD81F708435}" destId="{25A5C943-94D6-4DC2-8DF5-963C58D3D515}" srcOrd="1" destOrd="0" presId="urn:microsoft.com/office/officeart/2005/8/layout/hierarchy3"/>
    <dgm:cxn modelId="{95B170FA-90AD-4961-83E6-D635E7CC5012}" type="presParOf" srcId="{E896F1AB-2E80-44F9-B578-BE45BC126661}" destId="{B265AAE1-26B1-48C9-A13B-2DFFA13A0796}" srcOrd="1" destOrd="0" presId="urn:microsoft.com/office/officeart/2005/8/layout/hierarchy3"/>
    <dgm:cxn modelId="{77FAF5BC-5938-4ECC-91CD-E600A0A154CB}" type="presParOf" srcId="{B265AAE1-26B1-48C9-A13B-2DFFA13A0796}" destId="{6DAD3E7F-5E66-4F98-83A1-241B79B6A688}" srcOrd="0" destOrd="0" presId="urn:microsoft.com/office/officeart/2005/8/layout/hierarchy3"/>
    <dgm:cxn modelId="{DAF7602C-7483-4FEF-89EB-5C62CA95BF75}" type="presParOf" srcId="{B265AAE1-26B1-48C9-A13B-2DFFA13A0796}" destId="{56602D80-0364-4E5A-AEAD-A54CEADF95A6}" srcOrd="1" destOrd="0" presId="urn:microsoft.com/office/officeart/2005/8/layout/hierarchy3"/>
    <dgm:cxn modelId="{90B9EE84-714C-4DC4-9115-0A2C55488E60}" type="presParOf" srcId="{B265AAE1-26B1-48C9-A13B-2DFFA13A0796}" destId="{B1FBAE9F-D1B2-4A7A-A633-D34FF54BF8EA}" srcOrd="2" destOrd="0" presId="urn:microsoft.com/office/officeart/2005/8/layout/hierarchy3"/>
    <dgm:cxn modelId="{C719A15D-625D-4542-9A10-25A61E15461D}" type="presParOf" srcId="{B265AAE1-26B1-48C9-A13B-2DFFA13A0796}" destId="{FE59EC06-2C88-4EB0-B2C7-74C5C2375D94}" srcOrd="3" destOrd="0" presId="urn:microsoft.com/office/officeart/2005/8/layout/hierarchy3"/>
    <dgm:cxn modelId="{E767C6EF-3B69-45C7-84F7-8002624356F2}" type="presParOf" srcId="{B265AAE1-26B1-48C9-A13B-2DFFA13A0796}" destId="{F41A21D3-41D2-4E32-BAD2-155FE6BB58D9}" srcOrd="4" destOrd="0" presId="urn:microsoft.com/office/officeart/2005/8/layout/hierarchy3"/>
    <dgm:cxn modelId="{29966481-12E5-473B-A319-704DE1275784}" type="presParOf" srcId="{B265AAE1-26B1-48C9-A13B-2DFFA13A0796}" destId="{9A093993-F549-4CD1-99BF-1EEA492E0014}" srcOrd="5" destOrd="0" presId="urn:microsoft.com/office/officeart/2005/8/layout/hierarchy3"/>
    <dgm:cxn modelId="{7C951819-545F-47AD-B823-A41422204EF2}" type="presParOf" srcId="{B265AAE1-26B1-48C9-A13B-2DFFA13A0796}" destId="{C6D27F84-1763-494F-B426-D05CFF1DAEB4}" srcOrd="6" destOrd="0" presId="urn:microsoft.com/office/officeart/2005/8/layout/hierarchy3"/>
    <dgm:cxn modelId="{D1B7BD57-6231-48DA-9224-42459E755403}" type="presParOf" srcId="{B265AAE1-26B1-48C9-A13B-2DFFA13A0796}" destId="{2F000303-93EA-45CA-A626-3CD3B1050717}" srcOrd="7" destOrd="0" presId="urn:microsoft.com/office/officeart/2005/8/layout/hierarchy3"/>
    <dgm:cxn modelId="{6132008F-95A8-4B3D-9478-A5057A3D07F7}" type="presParOf" srcId="{B265AAE1-26B1-48C9-A13B-2DFFA13A0796}" destId="{9710CD7E-C3AF-4D07-B11B-1BF3AABED6FA}" srcOrd="8" destOrd="0" presId="urn:microsoft.com/office/officeart/2005/8/layout/hierarchy3"/>
    <dgm:cxn modelId="{8F665D7D-F746-4FDA-B91F-54AF882FCBBF}" type="presParOf" srcId="{B265AAE1-26B1-48C9-A13B-2DFFA13A0796}" destId="{78C6696E-6970-4FD4-84C3-930DF370A4A8}" srcOrd="9" destOrd="0" presId="urn:microsoft.com/office/officeart/2005/8/layout/hierarchy3"/>
    <dgm:cxn modelId="{462B30F7-39F0-49FA-BD83-A62E300F82C0}" type="presParOf" srcId="{3F408CBA-28CC-4581-87F8-C0F5CEEA70AB}" destId="{F4841489-3BD2-4057-B4FA-EC1E60111680}" srcOrd="3" destOrd="0" presId="urn:microsoft.com/office/officeart/2005/8/layout/hierarchy3"/>
    <dgm:cxn modelId="{977FD77B-4734-4781-A403-C53C60FB4E90}" type="presParOf" srcId="{F4841489-3BD2-4057-B4FA-EC1E60111680}" destId="{FD8A4AEB-1621-4ABE-A020-39DD3665E405}" srcOrd="0" destOrd="0" presId="urn:microsoft.com/office/officeart/2005/8/layout/hierarchy3"/>
    <dgm:cxn modelId="{D592F24F-3D79-49F1-882D-1093FB882349}" type="presParOf" srcId="{FD8A4AEB-1621-4ABE-A020-39DD3665E405}" destId="{CA08C5B5-4B53-473C-B645-FF534633817C}" srcOrd="0" destOrd="0" presId="urn:microsoft.com/office/officeart/2005/8/layout/hierarchy3"/>
    <dgm:cxn modelId="{3CA1F1B6-08C4-4344-B8DB-005EAB8B4CD8}" type="presParOf" srcId="{FD8A4AEB-1621-4ABE-A020-39DD3665E405}" destId="{0CC17AD1-B877-48DC-ADFD-D7A8BB97DD2C}" srcOrd="1" destOrd="0" presId="urn:microsoft.com/office/officeart/2005/8/layout/hierarchy3"/>
    <dgm:cxn modelId="{AE55D341-9192-41F2-B5CD-A847C64D2A6F}" type="presParOf" srcId="{F4841489-3BD2-4057-B4FA-EC1E60111680}" destId="{52733E32-453E-44F2-A9F5-266C588A67BD}" srcOrd="1" destOrd="0" presId="urn:microsoft.com/office/officeart/2005/8/layout/hierarchy3"/>
    <dgm:cxn modelId="{8F9C25AC-764B-4D1C-90E5-01C5BC88BB07}" type="presParOf" srcId="{52733E32-453E-44F2-A9F5-266C588A67BD}" destId="{1CF23F07-6478-4BB0-AF54-4EA5FDDE0BEB}" srcOrd="0" destOrd="0" presId="urn:microsoft.com/office/officeart/2005/8/layout/hierarchy3"/>
    <dgm:cxn modelId="{294D60A2-20E9-4AB0-AF13-AF14C332A307}" type="presParOf" srcId="{52733E32-453E-44F2-A9F5-266C588A67BD}" destId="{0C5DD2BB-85C7-4826-9D77-5FDA433A5BC5}" srcOrd="1" destOrd="0" presId="urn:microsoft.com/office/officeart/2005/8/layout/hierarchy3"/>
    <dgm:cxn modelId="{2A1AE684-DDE1-4565-80FC-4362C31FF180}" type="presParOf" srcId="{52733E32-453E-44F2-A9F5-266C588A67BD}" destId="{FE0E7B22-ED73-4CF7-851C-806D9BA3C3A4}" srcOrd="2" destOrd="0" presId="urn:microsoft.com/office/officeart/2005/8/layout/hierarchy3"/>
    <dgm:cxn modelId="{AD930482-6F88-4B30-AF96-3F89DBFF7253}" type="presParOf" srcId="{52733E32-453E-44F2-A9F5-266C588A67BD}" destId="{D8A87091-5708-4ADC-8B0B-F578B5797C02}" srcOrd="3" destOrd="0" presId="urn:microsoft.com/office/officeart/2005/8/layout/hierarchy3"/>
    <dgm:cxn modelId="{C9FC2B12-6B88-4D80-B370-65637823C9EA}" type="presParOf" srcId="{52733E32-453E-44F2-A9F5-266C588A67BD}" destId="{6D85C3C8-A601-4EF7-95DC-C12720A37BDC}" srcOrd="4" destOrd="0" presId="urn:microsoft.com/office/officeart/2005/8/layout/hierarchy3"/>
    <dgm:cxn modelId="{D2FE88E6-4D06-4FA6-B61B-029D60F89862}" type="presParOf" srcId="{52733E32-453E-44F2-A9F5-266C588A67BD}" destId="{0101C16E-54E4-4893-B7FF-DA754E2AE274}" srcOrd="5" destOrd="0" presId="urn:microsoft.com/office/officeart/2005/8/layout/hierarchy3"/>
    <dgm:cxn modelId="{19067F7A-2A44-4FB4-B938-E067EDC12223}" type="presParOf" srcId="{52733E32-453E-44F2-A9F5-266C588A67BD}" destId="{A6F7F1BF-340B-44A4-800C-7D84E0D151C8}" srcOrd="6" destOrd="0" presId="urn:microsoft.com/office/officeart/2005/8/layout/hierarchy3"/>
    <dgm:cxn modelId="{FE5E8E50-0436-47C2-BDF3-38EDD69BE6BF}" type="presParOf" srcId="{52733E32-453E-44F2-A9F5-266C588A67BD}" destId="{43C98102-8465-42F5-A0C5-90B1F12C4088}" srcOrd="7" destOrd="0" presId="urn:microsoft.com/office/officeart/2005/8/layout/hierarchy3"/>
    <dgm:cxn modelId="{F0552A5C-959E-48AC-B06F-79D549BAED90}" type="presParOf" srcId="{3F408CBA-28CC-4581-87F8-C0F5CEEA70AB}" destId="{CBD22BB5-2FDB-4C7C-8573-D93A701F75C1}" srcOrd="4" destOrd="0" presId="urn:microsoft.com/office/officeart/2005/8/layout/hierarchy3"/>
    <dgm:cxn modelId="{A0F4186B-7CAA-4E65-9067-B736493AD71B}" type="presParOf" srcId="{CBD22BB5-2FDB-4C7C-8573-D93A701F75C1}" destId="{8AE7C7E2-BD8E-40D1-AB13-785D0A237EC9}" srcOrd="0" destOrd="0" presId="urn:microsoft.com/office/officeart/2005/8/layout/hierarchy3"/>
    <dgm:cxn modelId="{2CCA6A4C-949D-4B2F-97ED-F50185E9272B}" type="presParOf" srcId="{8AE7C7E2-BD8E-40D1-AB13-785D0A237EC9}" destId="{A9440B9F-4C53-4680-BC9C-978C483DD324}" srcOrd="0" destOrd="0" presId="urn:microsoft.com/office/officeart/2005/8/layout/hierarchy3"/>
    <dgm:cxn modelId="{AEF08EDD-BAC5-440F-B949-925EF19B441A}" type="presParOf" srcId="{8AE7C7E2-BD8E-40D1-AB13-785D0A237EC9}" destId="{ECFE775B-4DFD-4801-8F9B-1678A1FB16AC}" srcOrd="1" destOrd="0" presId="urn:microsoft.com/office/officeart/2005/8/layout/hierarchy3"/>
    <dgm:cxn modelId="{A047ECF5-CC8E-4373-A044-FCF6D0C7E233}" type="presParOf" srcId="{CBD22BB5-2FDB-4C7C-8573-D93A701F75C1}" destId="{4E488BE8-71C7-476B-8E19-81472B28D89D}" srcOrd="1" destOrd="0" presId="urn:microsoft.com/office/officeart/2005/8/layout/hierarchy3"/>
    <dgm:cxn modelId="{139C1689-97C8-4666-94BD-3BE02F2CA479}" type="presParOf" srcId="{3F408CBA-28CC-4581-87F8-C0F5CEEA70AB}" destId="{D34B44B9-3822-4C2B-A898-29644239D960}" srcOrd="5" destOrd="0" presId="urn:microsoft.com/office/officeart/2005/8/layout/hierarchy3"/>
    <dgm:cxn modelId="{5C74448C-615C-4A50-B3A8-263353669D36}" type="presParOf" srcId="{D34B44B9-3822-4C2B-A898-29644239D960}" destId="{431E3803-96DA-406B-A9CA-6A88256E90D0}" srcOrd="0" destOrd="0" presId="urn:microsoft.com/office/officeart/2005/8/layout/hierarchy3"/>
    <dgm:cxn modelId="{E5F5AAE6-8DEF-4307-B132-0B64AAF78AFE}" type="presParOf" srcId="{431E3803-96DA-406B-A9CA-6A88256E90D0}" destId="{D665C1B6-95E3-43D2-ACE8-FABA50327E01}" srcOrd="0" destOrd="0" presId="urn:microsoft.com/office/officeart/2005/8/layout/hierarchy3"/>
    <dgm:cxn modelId="{4E9C4333-2695-4224-B986-F7398647782B}" type="presParOf" srcId="{431E3803-96DA-406B-A9CA-6A88256E90D0}" destId="{39A01D52-5C93-45E5-9417-C50C67306F7F}" srcOrd="1" destOrd="0" presId="urn:microsoft.com/office/officeart/2005/8/layout/hierarchy3"/>
    <dgm:cxn modelId="{353881AF-165E-4BEF-AFCF-4A78BB3C9C04}" type="presParOf" srcId="{D34B44B9-3822-4C2B-A898-29644239D960}" destId="{BBDBA29C-63BB-4B32-9D2B-5A49A1BF60E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0BAAA4-F9A2-4942-94CD-9C1E919F35C1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</dgm:pt>
    <dgm:pt modelId="{AA12692E-207A-47DD-8D8A-BDDEFA9A7E67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000" b="1" dirty="0">
              <a:solidFill>
                <a:schemeClr val="bg1"/>
              </a:solidFill>
              <a:latin typeface="+mj-lt"/>
            </a:rPr>
            <a:t>Fen Bilimleri Enstitüsü </a:t>
          </a:r>
        </a:p>
      </dgm:t>
    </dgm:pt>
    <dgm:pt modelId="{D8D6B122-2DAE-418A-851F-084BD75DF9B7}" type="parTrans" cxnId="{ACACC249-8707-4775-AA2E-AA809AB7BC4B}">
      <dgm:prSet/>
      <dgm:spPr/>
      <dgm:t>
        <a:bodyPr/>
        <a:lstStyle/>
        <a:p>
          <a:endParaRPr lang="tr-TR"/>
        </a:p>
      </dgm:t>
    </dgm:pt>
    <dgm:pt modelId="{5A56D2BF-1334-4DE0-BEC4-1E0781526138}" type="sibTrans" cxnId="{ACACC249-8707-4775-AA2E-AA809AB7BC4B}">
      <dgm:prSet/>
      <dgm:spPr/>
      <dgm:t>
        <a:bodyPr/>
        <a:lstStyle/>
        <a:p>
          <a:endParaRPr lang="tr-TR"/>
        </a:p>
      </dgm:t>
    </dgm:pt>
    <dgm:pt modelId="{BDCF64D1-0112-4E56-AB2E-D337C89DC201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000" b="1" dirty="0">
              <a:solidFill>
                <a:schemeClr val="bg1"/>
              </a:solidFill>
              <a:latin typeface="+mj-lt"/>
            </a:rPr>
            <a:t>Sosyal Bilimler Enstitüsü</a:t>
          </a:r>
        </a:p>
      </dgm:t>
    </dgm:pt>
    <dgm:pt modelId="{5470F535-B4F9-4DBE-9DFF-E02942F91A72}" type="parTrans" cxnId="{C25FA04C-6960-406C-827A-0C8BCB1F0DA3}">
      <dgm:prSet/>
      <dgm:spPr/>
      <dgm:t>
        <a:bodyPr/>
        <a:lstStyle/>
        <a:p>
          <a:endParaRPr lang="tr-TR"/>
        </a:p>
      </dgm:t>
    </dgm:pt>
    <dgm:pt modelId="{A9839A9B-0975-4F9F-B78A-A408852880BF}" type="sibTrans" cxnId="{C25FA04C-6960-406C-827A-0C8BCB1F0DA3}">
      <dgm:prSet/>
      <dgm:spPr/>
      <dgm:t>
        <a:bodyPr/>
        <a:lstStyle/>
        <a:p>
          <a:endParaRPr lang="tr-TR"/>
        </a:p>
      </dgm:t>
    </dgm:pt>
    <dgm:pt modelId="{16547F24-4B7E-492B-8F6A-46BC290AA81D}">
      <dgm:prSet/>
      <dgm:spPr>
        <a:noFill/>
        <a:ln>
          <a:noFill/>
        </a:ln>
      </dgm:spPr>
      <dgm:t>
        <a:bodyPr/>
        <a:lstStyle/>
        <a:p>
          <a:endParaRPr lang="tr-TR" dirty="0"/>
        </a:p>
      </dgm:t>
    </dgm:pt>
    <dgm:pt modelId="{720D71B7-6D65-4CED-BCFE-EE4C3B311C57}" type="parTrans" cxnId="{D4137E36-BAC9-4053-AB98-73AFE6DFBC24}">
      <dgm:prSet/>
      <dgm:spPr/>
      <dgm:t>
        <a:bodyPr/>
        <a:lstStyle/>
        <a:p>
          <a:endParaRPr lang="tr-TR"/>
        </a:p>
      </dgm:t>
    </dgm:pt>
    <dgm:pt modelId="{EED51962-9D65-4CFD-B35B-DF9A2A8FF9E1}" type="sibTrans" cxnId="{D4137E36-BAC9-4053-AB98-73AFE6DFBC24}">
      <dgm:prSet/>
      <dgm:spPr/>
      <dgm:t>
        <a:bodyPr/>
        <a:lstStyle/>
        <a:p>
          <a:endParaRPr lang="tr-TR"/>
        </a:p>
      </dgm:t>
    </dgm:pt>
    <dgm:pt modelId="{CED1A170-ECE7-46A9-8961-BBB9D643A4A5}" type="pres">
      <dgm:prSet presAssocID="{D30BAAA4-F9A2-4942-94CD-9C1E919F35C1}" presName="list" presStyleCnt="0">
        <dgm:presLayoutVars>
          <dgm:dir/>
          <dgm:animLvl val="lvl"/>
        </dgm:presLayoutVars>
      </dgm:prSet>
      <dgm:spPr/>
    </dgm:pt>
    <dgm:pt modelId="{E213FFCD-C6FF-467D-BEEE-56A547953C4A}" type="pres">
      <dgm:prSet presAssocID="{AA12692E-207A-47DD-8D8A-BDDEFA9A7E67}" presName="posSpace" presStyleCnt="0"/>
      <dgm:spPr/>
    </dgm:pt>
    <dgm:pt modelId="{F83E4A0D-ED45-4B4F-A580-5FB546E93F6C}" type="pres">
      <dgm:prSet presAssocID="{AA12692E-207A-47DD-8D8A-BDDEFA9A7E67}" presName="vertFlow" presStyleCnt="0"/>
      <dgm:spPr/>
    </dgm:pt>
    <dgm:pt modelId="{DF6D73B1-DDA3-4364-AB36-313DA289D930}" type="pres">
      <dgm:prSet presAssocID="{AA12692E-207A-47DD-8D8A-BDDEFA9A7E67}" presName="topSpace" presStyleCnt="0"/>
      <dgm:spPr/>
    </dgm:pt>
    <dgm:pt modelId="{930226AB-5053-424D-9A02-8DAE1E4F255B}" type="pres">
      <dgm:prSet presAssocID="{AA12692E-207A-47DD-8D8A-BDDEFA9A7E67}" presName="firstComp" presStyleCnt="0"/>
      <dgm:spPr/>
    </dgm:pt>
    <dgm:pt modelId="{FCF8628E-94AB-4FA1-B610-83BB8211F1F2}" type="pres">
      <dgm:prSet presAssocID="{AA12692E-207A-47DD-8D8A-BDDEFA9A7E67}" presName="firstChild" presStyleLbl="bgAccFollowNode1" presStyleIdx="0" presStyleCnt="2" custScaleY="218012" custLinFactNeighborX="-207" custLinFactNeighborY="-25199"/>
      <dgm:spPr/>
      <dgm:t>
        <a:bodyPr/>
        <a:lstStyle/>
        <a:p>
          <a:endParaRPr lang="tr-TR"/>
        </a:p>
      </dgm:t>
    </dgm:pt>
    <dgm:pt modelId="{80AC751F-9493-4F50-A0D4-4461F1194BAE}" type="pres">
      <dgm:prSet presAssocID="{AA12692E-207A-47DD-8D8A-BDDEFA9A7E67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FD4AE9F-CF50-4047-A6FD-9FE310E20B65}" type="pres">
      <dgm:prSet presAssocID="{AA12692E-207A-47DD-8D8A-BDDEFA9A7E67}" presName="negSpace" presStyleCnt="0"/>
      <dgm:spPr/>
    </dgm:pt>
    <dgm:pt modelId="{3D95C2AB-A563-46BB-B020-751EAA43F07B}" type="pres">
      <dgm:prSet presAssocID="{AA12692E-207A-47DD-8D8A-BDDEFA9A7E67}" presName="circle" presStyleLbl="node1" presStyleIdx="0" presStyleCnt="2" custScaleX="96367" custScaleY="96367" custLinFactNeighborX="-1354" custLinFactNeighborY="-2634"/>
      <dgm:spPr/>
      <dgm:t>
        <a:bodyPr/>
        <a:lstStyle/>
        <a:p>
          <a:endParaRPr lang="tr-TR"/>
        </a:p>
      </dgm:t>
    </dgm:pt>
    <dgm:pt modelId="{70AAD082-E765-44F7-8EB7-FBD0EFE96D08}" type="pres">
      <dgm:prSet presAssocID="{5A56D2BF-1334-4DE0-BEC4-1E0781526138}" presName="transSpace" presStyleCnt="0"/>
      <dgm:spPr/>
    </dgm:pt>
    <dgm:pt modelId="{0AE2ECB3-F6DB-4C7D-BE9E-C23BD60A9263}" type="pres">
      <dgm:prSet presAssocID="{BDCF64D1-0112-4E56-AB2E-D337C89DC201}" presName="posSpace" presStyleCnt="0"/>
      <dgm:spPr/>
    </dgm:pt>
    <dgm:pt modelId="{B6326E09-7E17-4800-99F0-0F6D2064DBC8}" type="pres">
      <dgm:prSet presAssocID="{BDCF64D1-0112-4E56-AB2E-D337C89DC201}" presName="vertFlow" presStyleCnt="0"/>
      <dgm:spPr/>
    </dgm:pt>
    <dgm:pt modelId="{3E52475E-CA8F-4B29-B2B8-4DDBEB795B55}" type="pres">
      <dgm:prSet presAssocID="{BDCF64D1-0112-4E56-AB2E-D337C89DC201}" presName="topSpace" presStyleCnt="0"/>
      <dgm:spPr/>
    </dgm:pt>
    <dgm:pt modelId="{E8CC76F6-9683-469E-BDF5-8EE67165EE59}" type="pres">
      <dgm:prSet presAssocID="{BDCF64D1-0112-4E56-AB2E-D337C89DC201}" presName="firstComp" presStyleCnt="0"/>
      <dgm:spPr/>
    </dgm:pt>
    <dgm:pt modelId="{0B59A79D-D6E7-4059-BCC6-5574D90ECE26}" type="pres">
      <dgm:prSet presAssocID="{BDCF64D1-0112-4E56-AB2E-D337C89DC201}" presName="firstChild" presStyleLbl="bgAccFollowNode1" presStyleIdx="1" presStyleCnt="2" custScaleY="218405" custLinFactNeighborX="-4176" custLinFactNeighborY="-35653"/>
      <dgm:spPr>
        <a:noFill/>
        <a:ln>
          <a:noFill/>
        </a:ln>
      </dgm:spPr>
    </dgm:pt>
    <dgm:pt modelId="{6D77B2B7-80B5-431A-B8C1-B7771B392CF3}" type="pres">
      <dgm:prSet presAssocID="{BDCF64D1-0112-4E56-AB2E-D337C89DC201}" presName="firstChildTx" presStyleLbl="bgAccFollowNode1" presStyleIdx="1" presStyleCnt="2">
        <dgm:presLayoutVars>
          <dgm:bulletEnabled val="1"/>
        </dgm:presLayoutVars>
      </dgm:prSet>
      <dgm:spPr/>
    </dgm:pt>
    <dgm:pt modelId="{8CA01E69-74BF-4E04-8753-B4DE4F56864A}" type="pres">
      <dgm:prSet presAssocID="{BDCF64D1-0112-4E56-AB2E-D337C89DC201}" presName="negSpace" presStyleCnt="0"/>
      <dgm:spPr/>
    </dgm:pt>
    <dgm:pt modelId="{CB59903F-4B2B-48CF-AB02-35653FEDD25A}" type="pres">
      <dgm:prSet presAssocID="{BDCF64D1-0112-4E56-AB2E-D337C89DC201}" presName="circle" presStyleLbl="node1" presStyleIdx="1" presStyleCnt="2" custScaleX="96448" custScaleY="96448" custLinFactNeighborX="-1767" custLinFactNeighborY="-5450"/>
      <dgm:spPr/>
      <dgm:t>
        <a:bodyPr/>
        <a:lstStyle/>
        <a:p>
          <a:endParaRPr lang="tr-TR"/>
        </a:p>
      </dgm:t>
    </dgm:pt>
  </dgm:ptLst>
  <dgm:cxnLst>
    <dgm:cxn modelId="{BBB6F520-EF7C-46DE-8BD4-4A0619638494}" type="presOf" srcId="{16547F24-4B7E-492B-8F6A-46BC290AA81D}" destId="{80AC751F-9493-4F50-A0D4-4461F1194BAE}" srcOrd="1" destOrd="0" presId="urn:microsoft.com/office/officeart/2005/8/layout/hList9"/>
    <dgm:cxn modelId="{C25FA04C-6960-406C-827A-0C8BCB1F0DA3}" srcId="{D30BAAA4-F9A2-4942-94CD-9C1E919F35C1}" destId="{BDCF64D1-0112-4E56-AB2E-D337C89DC201}" srcOrd="1" destOrd="0" parTransId="{5470F535-B4F9-4DBE-9DFF-E02942F91A72}" sibTransId="{A9839A9B-0975-4F9F-B78A-A408852880BF}"/>
    <dgm:cxn modelId="{23D61019-5D4B-41FC-9841-B3C08381001D}" type="presOf" srcId="{BDCF64D1-0112-4E56-AB2E-D337C89DC201}" destId="{CB59903F-4B2B-48CF-AB02-35653FEDD25A}" srcOrd="0" destOrd="0" presId="urn:microsoft.com/office/officeart/2005/8/layout/hList9"/>
    <dgm:cxn modelId="{628660CE-4563-4CB5-A1F5-ACA70E4CD5B0}" type="presOf" srcId="{16547F24-4B7E-492B-8F6A-46BC290AA81D}" destId="{FCF8628E-94AB-4FA1-B610-83BB8211F1F2}" srcOrd="0" destOrd="0" presId="urn:microsoft.com/office/officeart/2005/8/layout/hList9"/>
    <dgm:cxn modelId="{ACACC249-8707-4775-AA2E-AA809AB7BC4B}" srcId="{D30BAAA4-F9A2-4942-94CD-9C1E919F35C1}" destId="{AA12692E-207A-47DD-8D8A-BDDEFA9A7E67}" srcOrd="0" destOrd="0" parTransId="{D8D6B122-2DAE-418A-851F-084BD75DF9B7}" sibTransId="{5A56D2BF-1334-4DE0-BEC4-1E0781526138}"/>
    <dgm:cxn modelId="{D4137E36-BAC9-4053-AB98-73AFE6DFBC24}" srcId="{AA12692E-207A-47DD-8D8A-BDDEFA9A7E67}" destId="{16547F24-4B7E-492B-8F6A-46BC290AA81D}" srcOrd="0" destOrd="0" parTransId="{720D71B7-6D65-4CED-BCFE-EE4C3B311C57}" sibTransId="{EED51962-9D65-4CFD-B35B-DF9A2A8FF9E1}"/>
    <dgm:cxn modelId="{D15870DA-2543-4CBE-B986-8F8DB2CBCF81}" type="presOf" srcId="{AA12692E-207A-47DD-8D8A-BDDEFA9A7E67}" destId="{3D95C2AB-A563-46BB-B020-751EAA43F07B}" srcOrd="0" destOrd="0" presId="urn:microsoft.com/office/officeart/2005/8/layout/hList9"/>
    <dgm:cxn modelId="{E0E1D4A5-B2DD-4F8D-8366-2A4343236D6C}" type="presOf" srcId="{D30BAAA4-F9A2-4942-94CD-9C1E919F35C1}" destId="{CED1A170-ECE7-46A9-8961-BBB9D643A4A5}" srcOrd="0" destOrd="0" presId="urn:microsoft.com/office/officeart/2005/8/layout/hList9"/>
    <dgm:cxn modelId="{F058D5FA-FCE4-4E77-9E47-19740B9B1D52}" type="presParOf" srcId="{CED1A170-ECE7-46A9-8961-BBB9D643A4A5}" destId="{E213FFCD-C6FF-467D-BEEE-56A547953C4A}" srcOrd="0" destOrd="0" presId="urn:microsoft.com/office/officeart/2005/8/layout/hList9"/>
    <dgm:cxn modelId="{C70A6317-FBB4-4679-9C69-526097BBF0CA}" type="presParOf" srcId="{CED1A170-ECE7-46A9-8961-BBB9D643A4A5}" destId="{F83E4A0D-ED45-4B4F-A580-5FB546E93F6C}" srcOrd="1" destOrd="0" presId="urn:microsoft.com/office/officeart/2005/8/layout/hList9"/>
    <dgm:cxn modelId="{E6E112A9-CBBA-4C34-BC41-EA392E59B252}" type="presParOf" srcId="{F83E4A0D-ED45-4B4F-A580-5FB546E93F6C}" destId="{DF6D73B1-DDA3-4364-AB36-313DA289D930}" srcOrd="0" destOrd="0" presId="urn:microsoft.com/office/officeart/2005/8/layout/hList9"/>
    <dgm:cxn modelId="{A4276454-8B2B-413B-B1B5-68F684CBA81E}" type="presParOf" srcId="{F83E4A0D-ED45-4B4F-A580-5FB546E93F6C}" destId="{930226AB-5053-424D-9A02-8DAE1E4F255B}" srcOrd="1" destOrd="0" presId="urn:microsoft.com/office/officeart/2005/8/layout/hList9"/>
    <dgm:cxn modelId="{863D5B61-86F4-447B-8322-CA5DEADDC5D6}" type="presParOf" srcId="{930226AB-5053-424D-9A02-8DAE1E4F255B}" destId="{FCF8628E-94AB-4FA1-B610-83BB8211F1F2}" srcOrd="0" destOrd="0" presId="urn:microsoft.com/office/officeart/2005/8/layout/hList9"/>
    <dgm:cxn modelId="{1F3E94B3-C604-4D4F-9FEB-4767BEA46B0D}" type="presParOf" srcId="{930226AB-5053-424D-9A02-8DAE1E4F255B}" destId="{80AC751F-9493-4F50-A0D4-4461F1194BAE}" srcOrd="1" destOrd="0" presId="urn:microsoft.com/office/officeart/2005/8/layout/hList9"/>
    <dgm:cxn modelId="{41D93640-E063-4FF3-912C-F90AB4F11FEF}" type="presParOf" srcId="{CED1A170-ECE7-46A9-8961-BBB9D643A4A5}" destId="{CFD4AE9F-CF50-4047-A6FD-9FE310E20B65}" srcOrd="2" destOrd="0" presId="urn:microsoft.com/office/officeart/2005/8/layout/hList9"/>
    <dgm:cxn modelId="{FAD69868-2774-4AED-999B-82724040C93F}" type="presParOf" srcId="{CED1A170-ECE7-46A9-8961-BBB9D643A4A5}" destId="{3D95C2AB-A563-46BB-B020-751EAA43F07B}" srcOrd="3" destOrd="0" presId="urn:microsoft.com/office/officeart/2005/8/layout/hList9"/>
    <dgm:cxn modelId="{A8341F8D-D261-4A90-8205-9A23D3C7AB9A}" type="presParOf" srcId="{CED1A170-ECE7-46A9-8961-BBB9D643A4A5}" destId="{70AAD082-E765-44F7-8EB7-FBD0EFE96D08}" srcOrd="4" destOrd="0" presId="urn:microsoft.com/office/officeart/2005/8/layout/hList9"/>
    <dgm:cxn modelId="{74A4B4EF-B47A-402A-BB6A-8CE4232F19EA}" type="presParOf" srcId="{CED1A170-ECE7-46A9-8961-BBB9D643A4A5}" destId="{0AE2ECB3-F6DB-4C7D-BE9E-C23BD60A9263}" srcOrd="5" destOrd="0" presId="urn:microsoft.com/office/officeart/2005/8/layout/hList9"/>
    <dgm:cxn modelId="{62CBD222-0191-487D-8C49-569B5D47BBC0}" type="presParOf" srcId="{CED1A170-ECE7-46A9-8961-BBB9D643A4A5}" destId="{B6326E09-7E17-4800-99F0-0F6D2064DBC8}" srcOrd="6" destOrd="0" presId="urn:microsoft.com/office/officeart/2005/8/layout/hList9"/>
    <dgm:cxn modelId="{F6D6A54B-7113-419F-8CCF-36F1488FD959}" type="presParOf" srcId="{B6326E09-7E17-4800-99F0-0F6D2064DBC8}" destId="{3E52475E-CA8F-4B29-B2B8-4DDBEB795B55}" srcOrd="0" destOrd="0" presId="urn:microsoft.com/office/officeart/2005/8/layout/hList9"/>
    <dgm:cxn modelId="{05E2DF94-3D4A-4158-B519-A14A532869E9}" type="presParOf" srcId="{B6326E09-7E17-4800-99F0-0F6D2064DBC8}" destId="{E8CC76F6-9683-469E-BDF5-8EE67165EE59}" srcOrd="1" destOrd="0" presId="urn:microsoft.com/office/officeart/2005/8/layout/hList9"/>
    <dgm:cxn modelId="{60280A33-462C-43A8-9248-2EE1F017C6EA}" type="presParOf" srcId="{E8CC76F6-9683-469E-BDF5-8EE67165EE59}" destId="{0B59A79D-D6E7-4059-BCC6-5574D90ECE26}" srcOrd="0" destOrd="0" presId="urn:microsoft.com/office/officeart/2005/8/layout/hList9"/>
    <dgm:cxn modelId="{C75E6A00-CE29-497C-A5A0-7D26E852ED32}" type="presParOf" srcId="{E8CC76F6-9683-469E-BDF5-8EE67165EE59}" destId="{6D77B2B7-80B5-431A-B8C1-B7771B392CF3}" srcOrd="1" destOrd="0" presId="urn:microsoft.com/office/officeart/2005/8/layout/hList9"/>
    <dgm:cxn modelId="{0DDC80D4-8856-486C-A5AE-949051F2D827}" type="presParOf" srcId="{CED1A170-ECE7-46A9-8961-BBB9D643A4A5}" destId="{8CA01E69-74BF-4E04-8753-B4DE4F56864A}" srcOrd="7" destOrd="0" presId="urn:microsoft.com/office/officeart/2005/8/layout/hList9"/>
    <dgm:cxn modelId="{0012670C-96F8-4A0C-A810-F582847083F0}" type="presParOf" srcId="{CED1A170-ECE7-46A9-8961-BBB9D643A4A5}" destId="{CB59903F-4B2B-48CF-AB02-35653FEDD25A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1C3290-2460-4428-BF7C-203CB2A986C2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48C69DC-9660-42BC-95AE-CAFA0F75F7BC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000" b="1" dirty="0">
              <a:solidFill>
                <a:schemeClr val="bg1"/>
              </a:solidFill>
              <a:latin typeface="+mj-lt"/>
            </a:rPr>
            <a:t>Sağlık Bilimleri Enstitüsü</a:t>
          </a:r>
          <a:endParaRPr lang="tr-TR" sz="2000" dirty="0">
            <a:latin typeface="+mj-lt"/>
          </a:endParaRPr>
        </a:p>
      </dgm:t>
    </dgm:pt>
    <dgm:pt modelId="{A051927E-3F15-4477-AE95-C22D9FACB69C}" type="parTrans" cxnId="{BA4C05AF-0DC0-4778-A644-EDF7CEE1A9CA}">
      <dgm:prSet/>
      <dgm:spPr/>
      <dgm:t>
        <a:bodyPr/>
        <a:lstStyle/>
        <a:p>
          <a:endParaRPr lang="tr-TR"/>
        </a:p>
      </dgm:t>
    </dgm:pt>
    <dgm:pt modelId="{D735F8D1-8ADC-4A2B-A1B0-849572B566B4}" type="sibTrans" cxnId="{BA4C05AF-0DC0-4778-A644-EDF7CEE1A9CA}">
      <dgm:prSet/>
      <dgm:spPr/>
      <dgm:t>
        <a:bodyPr/>
        <a:lstStyle/>
        <a:p>
          <a:endParaRPr lang="tr-TR"/>
        </a:p>
      </dgm:t>
    </dgm:pt>
    <dgm:pt modelId="{F507AAF9-0BE7-456F-A537-1AE774F689F7}">
      <dgm:prSet phldrT="[Metin]" custT="1"/>
      <dgm:spPr>
        <a:noFill/>
        <a:ln>
          <a:noFill/>
        </a:ln>
      </dgm:spPr>
      <dgm:t>
        <a:bodyPr/>
        <a:lstStyle/>
        <a:p>
          <a:r>
            <a:rPr lang="tr-TR" sz="1400" dirty="0">
              <a:latin typeface="Gotham Narrow Book" pitchFamily="50" charset="0"/>
            </a:rPr>
            <a:t>      </a:t>
          </a:r>
        </a:p>
      </dgm:t>
    </dgm:pt>
    <dgm:pt modelId="{6F7C41C7-04DD-4F95-B07F-3E793C5E5B01}" type="parTrans" cxnId="{53EBB3A8-C129-4F6A-A0FA-E51F28471E8C}">
      <dgm:prSet/>
      <dgm:spPr/>
      <dgm:t>
        <a:bodyPr/>
        <a:lstStyle/>
        <a:p>
          <a:endParaRPr lang="tr-TR"/>
        </a:p>
      </dgm:t>
    </dgm:pt>
    <dgm:pt modelId="{86CF5A3A-7858-49EA-BB4E-E9B01CB52BFA}" type="sibTrans" cxnId="{53EBB3A8-C129-4F6A-A0FA-E51F28471E8C}">
      <dgm:prSet/>
      <dgm:spPr/>
      <dgm:t>
        <a:bodyPr/>
        <a:lstStyle/>
        <a:p>
          <a:endParaRPr lang="tr-TR"/>
        </a:p>
      </dgm:t>
    </dgm:pt>
    <dgm:pt modelId="{D0A45B4A-2E52-4704-84A4-8E02927E86A6}" type="pres">
      <dgm:prSet presAssocID="{4D1C3290-2460-4428-BF7C-203CB2A986C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C12DB8F4-3DDB-4C02-9A05-218D165F9192}" type="pres">
      <dgm:prSet presAssocID="{D48C69DC-9660-42BC-95AE-CAFA0F75F7BC}" presName="posSpace" presStyleCnt="0"/>
      <dgm:spPr/>
    </dgm:pt>
    <dgm:pt modelId="{9144B409-B6CF-475E-979B-DB1D131328A4}" type="pres">
      <dgm:prSet presAssocID="{D48C69DC-9660-42BC-95AE-CAFA0F75F7BC}" presName="vertFlow" presStyleCnt="0"/>
      <dgm:spPr/>
    </dgm:pt>
    <dgm:pt modelId="{38447A6B-93C5-4300-9D81-016020D8047E}" type="pres">
      <dgm:prSet presAssocID="{D48C69DC-9660-42BC-95AE-CAFA0F75F7BC}" presName="topSpace" presStyleCnt="0"/>
      <dgm:spPr/>
    </dgm:pt>
    <dgm:pt modelId="{413D01F2-E7C5-4E50-80BF-624385AA5DB7}" type="pres">
      <dgm:prSet presAssocID="{D48C69DC-9660-42BC-95AE-CAFA0F75F7BC}" presName="firstComp" presStyleCnt="0"/>
      <dgm:spPr/>
    </dgm:pt>
    <dgm:pt modelId="{04E327BE-4E52-4F9A-83C8-BD71B2D4B22A}" type="pres">
      <dgm:prSet presAssocID="{D48C69DC-9660-42BC-95AE-CAFA0F75F7BC}" presName="firstChild" presStyleLbl="bgAccFollowNode1" presStyleIdx="0" presStyleCnt="1"/>
      <dgm:spPr/>
      <dgm:t>
        <a:bodyPr/>
        <a:lstStyle/>
        <a:p>
          <a:endParaRPr lang="tr-TR"/>
        </a:p>
      </dgm:t>
    </dgm:pt>
    <dgm:pt modelId="{0B9F7A72-1492-451A-A5A9-FA2150574681}" type="pres">
      <dgm:prSet presAssocID="{D48C69DC-9660-42BC-95AE-CAFA0F75F7BC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9618F1-D55F-4F7F-93BF-BBC19BD28506}" type="pres">
      <dgm:prSet presAssocID="{D48C69DC-9660-42BC-95AE-CAFA0F75F7BC}" presName="negSpace" presStyleCnt="0"/>
      <dgm:spPr/>
    </dgm:pt>
    <dgm:pt modelId="{E1182226-811A-425B-BCE2-FC9949EBAA9A}" type="pres">
      <dgm:prSet presAssocID="{D48C69DC-9660-42BC-95AE-CAFA0F75F7BC}" presName="circle" presStyleLbl="node1" presStyleIdx="0" presStyleCnt="1" custScaleX="118160" custScaleY="118160" custLinFactNeighborX="209" custLinFactNeighborY="-25931"/>
      <dgm:spPr/>
      <dgm:t>
        <a:bodyPr/>
        <a:lstStyle/>
        <a:p>
          <a:endParaRPr lang="tr-TR"/>
        </a:p>
      </dgm:t>
    </dgm:pt>
  </dgm:ptLst>
  <dgm:cxnLst>
    <dgm:cxn modelId="{AD8CC417-B71F-4CA0-9233-86933944FA95}" type="presOf" srcId="{4D1C3290-2460-4428-BF7C-203CB2A986C2}" destId="{D0A45B4A-2E52-4704-84A4-8E02927E86A6}" srcOrd="0" destOrd="0" presId="urn:microsoft.com/office/officeart/2005/8/layout/hList9"/>
    <dgm:cxn modelId="{DE96957D-F220-4942-913B-B2E4E65E76B0}" type="presOf" srcId="{F507AAF9-0BE7-456F-A537-1AE774F689F7}" destId="{04E327BE-4E52-4F9A-83C8-BD71B2D4B22A}" srcOrd="0" destOrd="0" presId="urn:microsoft.com/office/officeart/2005/8/layout/hList9"/>
    <dgm:cxn modelId="{856E914D-6833-49A0-9305-32846B945700}" type="presOf" srcId="{D48C69DC-9660-42BC-95AE-CAFA0F75F7BC}" destId="{E1182226-811A-425B-BCE2-FC9949EBAA9A}" srcOrd="0" destOrd="0" presId="urn:microsoft.com/office/officeart/2005/8/layout/hList9"/>
    <dgm:cxn modelId="{2DDE8D7A-82C5-4D1C-82A9-725035434DE9}" type="presOf" srcId="{F507AAF9-0BE7-456F-A537-1AE774F689F7}" destId="{0B9F7A72-1492-451A-A5A9-FA2150574681}" srcOrd="1" destOrd="0" presId="urn:microsoft.com/office/officeart/2005/8/layout/hList9"/>
    <dgm:cxn modelId="{53EBB3A8-C129-4F6A-A0FA-E51F28471E8C}" srcId="{D48C69DC-9660-42BC-95AE-CAFA0F75F7BC}" destId="{F507AAF9-0BE7-456F-A537-1AE774F689F7}" srcOrd="0" destOrd="0" parTransId="{6F7C41C7-04DD-4F95-B07F-3E793C5E5B01}" sibTransId="{86CF5A3A-7858-49EA-BB4E-E9B01CB52BFA}"/>
    <dgm:cxn modelId="{BA4C05AF-0DC0-4778-A644-EDF7CEE1A9CA}" srcId="{4D1C3290-2460-4428-BF7C-203CB2A986C2}" destId="{D48C69DC-9660-42BC-95AE-CAFA0F75F7BC}" srcOrd="0" destOrd="0" parTransId="{A051927E-3F15-4477-AE95-C22D9FACB69C}" sibTransId="{D735F8D1-8ADC-4A2B-A1B0-849572B566B4}"/>
    <dgm:cxn modelId="{4CBC739A-53B6-458B-B306-08A540927B12}" type="presParOf" srcId="{D0A45B4A-2E52-4704-84A4-8E02927E86A6}" destId="{C12DB8F4-3DDB-4C02-9A05-218D165F9192}" srcOrd="0" destOrd="0" presId="urn:microsoft.com/office/officeart/2005/8/layout/hList9"/>
    <dgm:cxn modelId="{2490DFA0-DD11-47BA-B3A2-CA66870658FC}" type="presParOf" srcId="{D0A45B4A-2E52-4704-84A4-8E02927E86A6}" destId="{9144B409-B6CF-475E-979B-DB1D131328A4}" srcOrd="1" destOrd="0" presId="urn:microsoft.com/office/officeart/2005/8/layout/hList9"/>
    <dgm:cxn modelId="{AF675AFD-C11D-4A56-B117-D41A8CD3A1C2}" type="presParOf" srcId="{9144B409-B6CF-475E-979B-DB1D131328A4}" destId="{38447A6B-93C5-4300-9D81-016020D8047E}" srcOrd="0" destOrd="0" presId="urn:microsoft.com/office/officeart/2005/8/layout/hList9"/>
    <dgm:cxn modelId="{47EBC1D5-5EA2-4341-928E-FCFAABEABB53}" type="presParOf" srcId="{9144B409-B6CF-475E-979B-DB1D131328A4}" destId="{413D01F2-E7C5-4E50-80BF-624385AA5DB7}" srcOrd="1" destOrd="0" presId="urn:microsoft.com/office/officeart/2005/8/layout/hList9"/>
    <dgm:cxn modelId="{F9AF4519-F6E4-4F4E-82B0-477714E89ED6}" type="presParOf" srcId="{413D01F2-E7C5-4E50-80BF-624385AA5DB7}" destId="{04E327BE-4E52-4F9A-83C8-BD71B2D4B22A}" srcOrd="0" destOrd="0" presId="urn:microsoft.com/office/officeart/2005/8/layout/hList9"/>
    <dgm:cxn modelId="{EC90A203-AA5F-4BDD-ACC8-A6150A832754}" type="presParOf" srcId="{413D01F2-E7C5-4E50-80BF-624385AA5DB7}" destId="{0B9F7A72-1492-451A-A5A9-FA2150574681}" srcOrd="1" destOrd="0" presId="urn:microsoft.com/office/officeart/2005/8/layout/hList9"/>
    <dgm:cxn modelId="{6BFA3475-E368-44E6-9DD3-0770C694D2C3}" type="presParOf" srcId="{D0A45B4A-2E52-4704-84A4-8E02927E86A6}" destId="{5B9618F1-D55F-4F7F-93BF-BBC19BD28506}" srcOrd="2" destOrd="0" presId="urn:microsoft.com/office/officeart/2005/8/layout/hList9"/>
    <dgm:cxn modelId="{33BF665B-684D-4F59-886F-AEDAF72DC465}" type="presParOf" srcId="{D0A45B4A-2E52-4704-84A4-8E02927E86A6}" destId="{E1182226-811A-425B-BCE2-FC9949EBAA9A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424772-331C-46F9-A737-37C7627464C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DB82D9C-EA6E-4184-939C-4F26DE4C66CB}">
      <dgm:prSet phldrT="[Metin]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>
              <a:solidFill>
                <a:srgbClr val="1B449C"/>
              </a:solidFill>
              <a:latin typeface="+mj-lt"/>
            </a:rPr>
            <a:t>  Türkiye’de İlk ve Tek Ortak Eğitim</a:t>
          </a:r>
        </a:p>
      </dgm:t>
    </dgm:pt>
    <dgm:pt modelId="{B788D48A-0637-47C3-9BBE-0438F41468A9}" type="parTrans" cxnId="{3F240F2E-0D8F-43C3-8334-74B690AABCE0}">
      <dgm:prSet/>
      <dgm:spPr/>
      <dgm:t>
        <a:bodyPr/>
        <a:lstStyle/>
        <a:p>
          <a:endParaRPr lang="tr-TR"/>
        </a:p>
      </dgm:t>
    </dgm:pt>
    <dgm:pt modelId="{7AF3D334-4360-43EA-80A2-42D5A0A39A68}" type="sibTrans" cxnId="{3F240F2E-0D8F-43C3-8334-74B690AABCE0}">
      <dgm:prSet/>
      <dgm:spPr/>
      <dgm:t>
        <a:bodyPr/>
        <a:lstStyle/>
        <a:p>
          <a:endParaRPr lang="tr-TR"/>
        </a:p>
      </dgm:t>
    </dgm:pt>
    <dgm:pt modelId="{9CA0F21E-A58A-45D5-BB16-4AC4FB55E042}">
      <dgm:prSet phldrT="[Metin]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>
              <a:solidFill>
                <a:srgbClr val="1B449C"/>
              </a:solidFill>
              <a:latin typeface="+mj-lt"/>
            </a:rPr>
            <a:t>  3 Dönem Sistemi</a:t>
          </a:r>
        </a:p>
      </dgm:t>
    </dgm:pt>
    <dgm:pt modelId="{57B9959B-7A0D-45A7-88BB-D46872B25CB4}" type="parTrans" cxnId="{D9C50584-2F3D-4630-9AD6-4787BE1C448C}">
      <dgm:prSet/>
      <dgm:spPr/>
      <dgm:t>
        <a:bodyPr/>
        <a:lstStyle/>
        <a:p>
          <a:endParaRPr lang="tr-TR"/>
        </a:p>
      </dgm:t>
    </dgm:pt>
    <dgm:pt modelId="{251FEB8D-7383-4811-98CE-D1784ABACD89}" type="sibTrans" cxnId="{D9C50584-2F3D-4630-9AD6-4787BE1C448C}">
      <dgm:prSet/>
      <dgm:spPr/>
      <dgm:t>
        <a:bodyPr/>
        <a:lstStyle/>
        <a:p>
          <a:endParaRPr lang="tr-TR"/>
        </a:p>
      </dgm:t>
    </dgm:pt>
    <dgm:pt modelId="{2A4C0303-3531-48C9-A8B6-35567E752F7D}">
      <dgm:prSet phldrT="[Metin]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>
              <a:solidFill>
                <a:srgbClr val="1B449C"/>
              </a:solidFill>
              <a:latin typeface="+mj-lt"/>
            </a:rPr>
            <a:t>  </a:t>
          </a:r>
          <a:r>
            <a:rPr lang="tr-TR" b="1" dirty="0" smtClean="0">
              <a:solidFill>
                <a:srgbClr val="1B449C"/>
              </a:solidFill>
              <a:latin typeface="+mj-lt"/>
            </a:rPr>
            <a:t>Çift Ana Dal ve Yan Dal Programları</a:t>
          </a:r>
          <a:endParaRPr lang="tr-TR" b="1" dirty="0">
            <a:solidFill>
              <a:srgbClr val="1B449C"/>
            </a:solidFill>
            <a:latin typeface="+mj-lt"/>
          </a:endParaRPr>
        </a:p>
      </dgm:t>
    </dgm:pt>
    <dgm:pt modelId="{54ADC9BE-3A40-40AD-B327-685D1634B0D2}" type="parTrans" cxnId="{D1AF2717-A5F6-4C3D-B5A1-344D67FE4AA0}">
      <dgm:prSet/>
      <dgm:spPr/>
      <dgm:t>
        <a:bodyPr/>
        <a:lstStyle/>
        <a:p>
          <a:endParaRPr lang="tr-TR"/>
        </a:p>
      </dgm:t>
    </dgm:pt>
    <dgm:pt modelId="{99E14840-225C-45EF-987C-ABD4A9D9C64D}" type="sibTrans" cxnId="{D1AF2717-A5F6-4C3D-B5A1-344D67FE4AA0}">
      <dgm:prSet/>
      <dgm:spPr/>
      <dgm:t>
        <a:bodyPr/>
        <a:lstStyle/>
        <a:p>
          <a:endParaRPr lang="tr-TR"/>
        </a:p>
      </dgm:t>
    </dgm:pt>
    <dgm:pt modelId="{EF55CA1C-DBFA-4277-897B-28A393D94639}">
      <dgm:prSet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 smtClean="0">
              <a:solidFill>
                <a:srgbClr val="1B449C"/>
              </a:solidFill>
              <a:latin typeface="+mj-lt"/>
            </a:rPr>
            <a:t>  Türkçe Eğitim</a:t>
          </a:r>
          <a:endParaRPr lang="tr-TR" b="1" dirty="0">
            <a:solidFill>
              <a:srgbClr val="1B449C"/>
            </a:solidFill>
            <a:latin typeface="+mj-lt"/>
          </a:endParaRPr>
        </a:p>
      </dgm:t>
    </dgm:pt>
    <dgm:pt modelId="{24F74ED8-51BA-4ADA-8431-E8F68F4A097C}" type="parTrans" cxnId="{D338149B-A22B-404D-8988-A19826FC422E}">
      <dgm:prSet/>
      <dgm:spPr/>
      <dgm:t>
        <a:bodyPr/>
        <a:lstStyle/>
        <a:p>
          <a:endParaRPr lang="tr-TR"/>
        </a:p>
      </dgm:t>
    </dgm:pt>
    <dgm:pt modelId="{49CAC2BA-2EA6-41CC-B78C-4CAB702C2888}" type="sibTrans" cxnId="{D338149B-A22B-404D-8988-A19826FC422E}">
      <dgm:prSet/>
      <dgm:spPr/>
      <dgm:t>
        <a:bodyPr/>
        <a:lstStyle/>
        <a:p>
          <a:endParaRPr lang="tr-TR"/>
        </a:p>
      </dgm:t>
    </dgm:pt>
    <dgm:pt modelId="{ACB8430D-4CC2-4E2F-807B-30EC33728154}">
      <dgm:prSet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 smtClean="0">
              <a:solidFill>
                <a:srgbClr val="1B449C"/>
              </a:solidFill>
              <a:latin typeface="+mj-lt"/>
            </a:rPr>
            <a:t>Zorunlu İkinci Yabancı Dil</a:t>
          </a:r>
          <a:endParaRPr lang="tr-TR" b="1" dirty="0">
            <a:solidFill>
              <a:srgbClr val="1B449C"/>
            </a:solidFill>
            <a:latin typeface="+mj-lt"/>
          </a:endParaRPr>
        </a:p>
      </dgm:t>
    </dgm:pt>
    <dgm:pt modelId="{17487D94-9380-42C9-9403-468BEB114DDF}" type="parTrans" cxnId="{B5F60AA0-343C-4EDC-A54E-1E5EA6CFE650}">
      <dgm:prSet/>
      <dgm:spPr/>
      <dgm:t>
        <a:bodyPr/>
        <a:lstStyle/>
        <a:p>
          <a:endParaRPr lang="tr-TR"/>
        </a:p>
      </dgm:t>
    </dgm:pt>
    <dgm:pt modelId="{D82C3091-4C00-4B5C-8E04-1BBFAECF0337}" type="sibTrans" cxnId="{B5F60AA0-343C-4EDC-A54E-1E5EA6CFE650}">
      <dgm:prSet/>
      <dgm:spPr/>
      <dgm:t>
        <a:bodyPr/>
        <a:lstStyle/>
        <a:p>
          <a:endParaRPr lang="tr-TR"/>
        </a:p>
      </dgm:t>
    </dgm:pt>
    <dgm:pt modelId="{EEB046A9-C5DC-40CB-8FE3-2E9935990D95}">
      <dgm:prSet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>
              <a:solidFill>
                <a:srgbClr val="1B449C"/>
              </a:solidFill>
              <a:latin typeface="+mj-lt"/>
            </a:rPr>
            <a:t>  </a:t>
          </a:r>
          <a:r>
            <a:rPr lang="tr-TR" b="1" dirty="0" smtClean="0">
              <a:solidFill>
                <a:srgbClr val="1B449C"/>
              </a:solidFill>
              <a:latin typeface="+mj-lt"/>
            </a:rPr>
            <a:t>İngilizce Hazırlık</a:t>
          </a:r>
          <a:r>
            <a:rPr lang="tr-TR" b="1" baseline="0" dirty="0" smtClean="0">
              <a:solidFill>
                <a:srgbClr val="1B449C"/>
              </a:solidFill>
              <a:latin typeface="+mj-lt"/>
            </a:rPr>
            <a:t> Eğitimi ve TOEFL Sınavı</a:t>
          </a:r>
          <a:endParaRPr lang="tr-TR" b="1" dirty="0">
            <a:solidFill>
              <a:srgbClr val="1B449C"/>
            </a:solidFill>
            <a:latin typeface="+mj-lt"/>
          </a:endParaRPr>
        </a:p>
      </dgm:t>
    </dgm:pt>
    <dgm:pt modelId="{775918C3-F653-4196-A7EC-13AA1C7C92D1}" type="parTrans" cxnId="{4FFFCEF5-0B3F-4856-B014-168CD431620D}">
      <dgm:prSet/>
      <dgm:spPr/>
      <dgm:t>
        <a:bodyPr/>
        <a:lstStyle/>
        <a:p>
          <a:endParaRPr lang="tr-TR"/>
        </a:p>
      </dgm:t>
    </dgm:pt>
    <dgm:pt modelId="{DF6131D0-259B-452C-B178-312391EF0C02}" type="sibTrans" cxnId="{4FFFCEF5-0B3F-4856-B014-168CD431620D}">
      <dgm:prSet/>
      <dgm:spPr/>
      <dgm:t>
        <a:bodyPr/>
        <a:lstStyle/>
        <a:p>
          <a:endParaRPr lang="tr-TR"/>
        </a:p>
      </dgm:t>
    </dgm:pt>
    <dgm:pt modelId="{716B9821-A48F-4079-A90D-B4165109505B}" type="pres">
      <dgm:prSet presAssocID="{EB424772-331C-46F9-A737-37C7627464C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807450A0-8B8B-4130-93B9-0CD4C7DAC704}" type="pres">
      <dgm:prSet presAssocID="{EB424772-331C-46F9-A737-37C7627464C2}" presName="Name1" presStyleCnt="0"/>
      <dgm:spPr/>
    </dgm:pt>
    <dgm:pt modelId="{F9A171FB-7F88-4893-9A43-2DB34D285C5E}" type="pres">
      <dgm:prSet presAssocID="{EB424772-331C-46F9-A737-37C7627464C2}" presName="cycle" presStyleCnt="0"/>
      <dgm:spPr/>
    </dgm:pt>
    <dgm:pt modelId="{9093B10B-8FF1-4553-A21A-2A378D7031C6}" type="pres">
      <dgm:prSet presAssocID="{EB424772-331C-46F9-A737-37C7627464C2}" presName="srcNode" presStyleLbl="node1" presStyleIdx="0" presStyleCnt="6"/>
      <dgm:spPr/>
    </dgm:pt>
    <dgm:pt modelId="{D9CDEFB4-E6F1-4D0B-AED1-52363317562E}" type="pres">
      <dgm:prSet presAssocID="{EB424772-331C-46F9-A737-37C7627464C2}" presName="conn" presStyleLbl="parChTrans1D2" presStyleIdx="0" presStyleCnt="1"/>
      <dgm:spPr/>
      <dgm:t>
        <a:bodyPr/>
        <a:lstStyle/>
        <a:p>
          <a:endParaRPr lang="tr-TR"/>
        </a:p>
      </dgm:t>
    </dgm:pt>
    <dgm:pt modelId="{CC5111DF-14BD-47F4-876E-A65098474BCC}" type="pres">
      <dgm:prSet presAssocID="{EB424772-331C-46F9-A737-37C7627464C2}" presName="extraNode" presStyleLbl="node1" presStyleIdx="0" presStyleCnt="6"/>
      <dgm:spPr/>
    </dgm:pt>
    <dgm:pt modelId="{1EA3849C-3920-4CA6-AA4E-02B5C37ADFDF}" type="pres">
      <dgm:prSet presAssocID="{EB424772-331C-46F9-A737-37C7627464C2}" presName="dstNode" presStyleLbl="node1" presStyleIdx="0" presStyleCnt="6"/>
      <dgm:spPr/>
    </dgm:pt>
    <dgm:pt modelId="{F6A648C3-DA85-45A7-80C7-212111D9729E}" type="pres">
      <dgm:prSet presAssocID="{0DB82D9C-EA6E-4184-939C-4F26DE4C66C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835677D-D368-4BA1-AC06-EB8CDFBB144E}" type="pres">
      <dgm:prSet presAssocID="{0DB82D9C-EA6E-4184-939C-4F26DE4C66CB}" presName="accent_1" presStyleCnt="0"/>
      <dgm:spPr/>
    </dgm:pt>
    <dgm:pt modelId="{CF5E6C1E-0F16-4B41-B720-49130B06E49B}" type="pres">
      <dgm:prSet presAssocID="{0DB82D9C-EA6E-4184-939C-4F26DE4C66CB}" presName="accentRepeatNode" presStyleLbl="solidFgAcc1" presStyleIdx="0" presStyleCnt="6"/>
      <dgm:spPr>
        <a:solidFill>
          <a:srgbClr val="1B449C"/>
        </a:solidFill>
        <a:ln>
          <a:solidFill>
            <a:srgbClr val="1B449C"/>
          </a:solidFill>
        </a:ln>
      </dgm:spPr>
    </dgm:pt>
    <dgm:pt modelId="{5387787E-B999-4AA7-8834-B059316FAA68}" type="pres">
      <dgm:prSet presAssocID="{9CA0F21E-A58A-45D5-BB16-4AC4FB55E04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A5AEAD-58B3-412C-8A00-79BF115D7152}" type="pres">
      <dgm:prSet presAssocID="{9CA0F21E-A58A-45D5-BB16-4AC4FB55E042}" presName="accent_2" presStyleCnt="0"/>
      <dgm:spPr/>
    </dgm:pt>
    <dgm:pt modelId="{C0A33F16-4D9D-476E-BDBB-5515FBFB1805}" type="pres">
      <dgm:prSet presAssocID="{9CA0F21E-A58A-45D5-BB16-4AC4FB55E042}" presName="accentRepeatNode" presStyleLbl="solidFgAcc1" presStyleIdx="1" presStyleCnt="6"/>
      <dgm:spPr>
        <a:solidFill>
          <a:srgbClr val="C00000"/>
        </a:solidFill>
        <a:ln>
          <a:solidFill>
            <a:srgbClr val="B22029"/>
          </a:solidFill>
        </a:ln>
      </dgm:spPr>
    </dgm:pt>
    <dgm:pt modelId="{5DFFB85E-9114-4479-83A5-BD479EE9B7CC}" type="pres">
      <dgm:prSet presAssocID="{2A4C0303-3531-48C9-A8B6-35567E752F7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5B0533-C365-4579-995F-FCB96043EB75}" type="pres">
      <dgm:prSet presAssocID="{2A4C0303-3531-48C9-A8B6-35567E752F7D}" presName="accent_3" presStyleCnt="0"/>
      <dgm:spPr/>
    </dgm:pt>
    <dgm:pt modelId="{99BFF8E2-5FA8-443C-BACA-973AFA9BF2AA}" type="pres">
      <dgm:prSet presAssocID="{2A4C0303-3531-48C9-A8B6-35567E752F7D}" presName="accentRepeatNode" presStyleLbl="solidFgAcc1" presStyleIdx="2" presStyleCnt="6"/>
      <dgm:spPr>
        <a:solidFill>
          <a:srgbClr val="F18A21"/>
        </a:solidFill>
        <a:ln>
          <a:solidFill>
            <a:srgbClr val="F18A21"/>
          </a:solidFill>
        </a:ln>
      </dgm:spPr>
    </dgm:pt>
    <dgm:pt modelId="{5738158A-40D0-4D78-BD4F-70497623F43E}" type="pres">
      <dgm:prSet presAssocID="{EF55CA1C-DBFA-4277-897B-28A393D9463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DBFE396-A57A-47B5-89BA-9851EBB0F697}" type="pres">
      <dgm:prSet presAssocID="{EF55CA1C-DBFA-4277-897B-28A393D94639}" presName="accent_4" presStyleCnt="0"/>
      <dgm:spPr/>
    </dgm:pt>
    <dgm:pt modelId="{DD00C65B-AC8F-4777-8093-E0B6070505EB}" type="pres">
      <dgm:prSet presAssocID="{EF55CA1C-DBFA-4277-897B-28A393D94639}" presName="accentRepeatNode" presStyleLbl="solidFgAcc1" presStyleIdx="3" presStyleCnt="6"/>
      <dgm:spPr>
        <a:solidFill>
          <a:srgbClr val="1B449C"/>
        </a:solidFill>
        <a:ln>
          <a:solidFill>
            <a:srgbClr val="1B449C"/>
          </a:solidFill>
        </a:ln>
      </dgm:spPr>
    </dgm:pt>
    <dgm:pt modelId="{83D24B3A-3BA9-4ED1-82E2-0DAA16ABA040}" type="pres">
      <dgm:prSet presAssocID="{EEB046A9-C5DC-40CB-8FE3-2E9935990D9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0FA227B-E37C-45ED-84B2-689993C6A361}" type="pres">
      <dgm:prSet presAssocID="{EEB046A9-C5DC-40CB-8FE3-2E9935990D95}" presName="accent_5" presStyleCnt="0"/>
      <dgm:spPr/>
    </dgm:pt>
    <dgm:pt modelId="{F4F232CB-ED00-4E1D-9008-29E67312D74D}" type="pres">
      <dgm:prSet presAssocID="{EEB046A9-C5DC-40CB-8FE3-2E9935990D95}" presName="accentRepeatNode" presStyleLbl="solidFgAcc1" presStyleIdx="4" presStyleCnt="6"/>
      <dgm:spPr>
        <a:solidFill>
          <a:srgbClr val="B22029"/>
        </a:solidFill>
        <a:ln>
          <a:solidFill>
            <a:srgbClr val="B22029"/>
          </a:solidFill>
        </a:ln>
      </dgm:spPr>
    </dgm:pt>
    <dgm:pt modelId="{387C2F41-E5E5-4170-ADCE-AF03316CBA17}" type="pres">
      <dgm:prSet presAssocID="{ACB8430D-4CC2-4E2F-807B-30EC3372815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6D6AEFD-2F76-48A4-9DB1-7BB5168B14A8}" type="pres">
      <dgm:prSet presAssocID="{ACB8430D-4CC2-4E2F-807B-30EC33728154}" presName="accent_6" presStyleCnt="0"/>
      <dgm:spPr/>
    </dgm:pt>
    <dgm:pt modelId="{9E02D95B-AF2E-4C3C-8CF8-2B39C90150FD}" type="pres">
      <dgm:prSet presAssocID="{ACB8430D-4CC2-4E2F-807B-30EC33728154}" presName="accentRepeatNode" presStyleLbl="solidFgAcc1" presStyleIdx="5" presStyleCnt="6"/>
      <dgm:spPr>
        <a:solidFill>
          <a:srgbClr val="F18A21"/>
        </a:solidFill>
        <a:ln>
          <a:solidFill>
            <a:srgbClr val="F18A21"/>
          </a:solidFill>
        </a:ln>
      </dgm:spPr>
    </dgm:pt>
  </dgm:ptLst>
  <dgm:cxnLst>
    <dgm:cxn modelId="{3F240F2E-0D8F-43C3-8334-74B690AABCE0}" srcId="{EB424772-331C-46F9-A737-37C7627464C2}" destId="{0DB82D9C-EA6E-4184-939C-4F26DE4C66CB}" srcOrd="0" destOrd="0" parTransId="{B788D48A-0637-47C3-9BBE-0438F41468A9}" sibTransId="{7AF3D334-4360-43EA-80A2-42D5A0A39A68}"/>
    <dgm:cxn modelId="{8731FE3B-FA3E-4298-82A7-60F81AE5A53C}" type="presOf" srcId="{EB424772-331C-46F9-A737-37C7627464C2}" destId="{716B9821-A48F-4079-A90D-B4165109505B}" srcOrd="0" destOrd="0" presId="urn:microsoft.com/office/officeart/2008/layout/VerticalCurvedList"/>
    <dgm:cxn modelId="{0B9106D3-AA81-4292-8DB3-8AC0A807BC2A}" type="presOf" srcId="{7AF3D334-4360-43EA-80A2-42D5A0A39A68}" destId="{D9CDEFB4-E6F1-4D0B-AED1-52363317562E}" srcOrd="0" destOrd="0" presId="urn:microsoft.com/office/officeart/2008/layout/VerticalCurvedList"/>
    <dgm:cxn modelId="{D1AF2717-A5F6-4C3D-B5A1-344D67FE4AA0}" srcId="{EB424772-331C-46F9-A737-37C7627464C2}" destId="{2A4C0303-3531-48C9-A8B6-35567E752F7D}" srcOrd="2" destOrd="0" parTransId="{54ADC9BE-3A40-40AD-B327-685D1634B0D2}" sibTransId="{99E14840-225C-45EF-987C-ABD4A9D9C64D}"/>
    <dgm:cxn modelId="{4FFFCEF5-0B3F-4856-B014-168CD431620D}" srcId="{EB424772-331C-46F9-A737-37C7627464C2}" destId="{EEB046A9-C5DC-40CB-8FE3-2E9935990D95}" srcOrd="4" destOrd="0" parTransId="{775918C3-F653-4196-A7EC-13AA1C7C92D1}" sibTransId="{DF6131D0-259B-452C-B178-312391EF0C02}"/>
    <dgm:cxn modelId="{D8CEF59A-3E28-403C-ACD2-F4ED2200D334}" type="presOf" srcId="{9CA0F21E-A58A-45D5-BB16-4AC4FB55E042}" destId="{5387787E-B999-4AA7-8834-B059316FAA68}" srcOrd="0" destOrd="0" presId="urn:microsoft.com/office/officeart/2008/layout/VerticalCurvedList"/>
    <dgm:cxn modelId="{3F0CD620-BA2C-4901-8100-F35936F20E76}" type="presOf" srcId="{0DB82D9C-EA6E-4184-939C-4F26DE4C66CB}" destId="{F6A648C3-DA85-45A7-80C7-212111D9729E}" srcOrd="0" destOrd="0" presId="urn:microsoft.com/office/officeart/2008/layout/VerticalCurvedList"/>
    <dgm:cxn modelId="{4E950EEE-9871-4EF6-A31F-FDA85DBD378D}" type="presOf" srcId="{EEB046A9-C5DC-40CB-8FE3-2E9935990D95}" destId="{83D24B3A-3BA9-4ED1-82E2-0DAA16ABA040}" srcOrd="0" destOrd="0" presId="urn:microsoft.com/office/officeart/2008/layout/VerticalCurvedList"/>
    <dgm:cxn modelId="{A743397F-BB3F-498A-96DA-ACF1B447A210}" type="presOf" srcId="{2A4C0303-3531-48C9-A8B6-35567E752F7D}" destId="{5DFFB85E-9114-4479-83A5-BD479EE9B7CC}" srcOrd="0" destOrd="0" presId="urn:microsoft.com/office/officeart/2008/layout/VerticalCurvedList"/>
    <dgm:cxn modelId="{B5F60AA0-343C-4EDC-A54E-1E5EA6CFE650}" srcId="{EB424772-331C-46F9-A737-37C7627464C2}" destId="{ACB8430D-4CC2-4E2F-807B-30EC33728154}" srcOrd="5" destOrd="0" parTransId="{17487D94-9380-42C9-9403-468BEB114DDF}" sibTransId="{D82C3091-4C00-4B5C-8E04-1BBFAECF0337}"/>
    <dgm:cxn modelId="{1F916EFD-22F3-463F-ACDD-13636B907750}" type="presOf" srcId="{EF55CA1C-DBFA-4277-897B-28A393D94639}" destId="{5738158A-40D0-4D78-BD4F-70497623F43E}" srcOrd="0" destOrd="0" presId="urn:microsoft.com/office/officeart/2008/layout/VerticalCurvedList"/>
    <dgm:cxn modelId="{D338149B-A22B-404D-8988-A19826FC422E}" srcId="{EB424772-331C-46F9-A737-37C7627464C2}" destId="{EF55CA1C-DBFA-4277-897B-28A393D94639}" srcOrd="3" destOrd="0" parTransId="{24F74ED8-51BA-4ADA-8431-E8F68F4A097C}" sibTransId="{49CAC2BA-2EA6-41CC-B78C-4CAB702C2888}"/>
    <dgm:cxn modelId="{88577463-5C43-4308-AF8A-2649226300D2}" type="presOf" srcId="{ACB8430D-4CC2-4E2F-807B-30EC33728154}" destId="{387C2F41-E5E5-4170-ADCE-AF03316CBA17}" srcOrd="0" destOrd="0" presId="urn:microsoft.com/office/officeart/2008/layout/VerticalCurvedList"/>
    <dgm:cxn modelId="{D9C50584-2F3D-4630-9AD6-4787BE1C448C}" srcId="{EB424772-331C-46F9-A737-37C7627464C2}" destId="{9CA0F21E-A58A-45D5-BB16-4AC4FB55E042}" srcOrd="1" destOrd="0" parTransId="{57B9959B-7A0D-45A7-88BB-D46872B25CB4}" sibTransId="{251FEB8D-7383-4811-98CE-D1784ABACD89}"/>
    <dgm:cxn modelId="{4FEF0BAA-5AF9-4F04-965F-909E1C123677}" type="presParOf" srcId="{716B9821-A48F-4079-A90D-B4165109505B}" destId="{807450A0-8B8B-4130-93B9-0CD4C7DAC704}" srcOrd="0" destOrd="0" presId="urn:microsoft.com/office/officeart/2008/layout/VerticalCurvedList"/>
    <dgm:cxn modelId="{0C0E0930-D251-4E02-B7E4-9A726FEC3ADF}" type="presParOf" srcId="{807450A0-8B8B-4130-93B9-0CD4C7DAC704}" destId="{F9A171FB-7F88-4893-9A43-2DB34D285C5E}" srcOrd="0" destOrd="0" presId="urn:microsoft.com/office/officeart/2008/layout/VerticalCurvedList"/>
    <dgm:cxn modelId="{253D18EA-BD06-495D-B4DE-2E7D02B56B8F}" type="presParOf" srcId="{F9A171FB-7F88-4893-9A43-2DB34D285C5E}" destId="{9093B10B-8FF1-4553-A21A-2A378D7031C6}" srcOrd="0" destOrd="0" presId="urn:microsoft.com/office/officeart/2008/layout/VerticalCurvedList"/>
    <dgm:cxn modelId="{3E29172A-0E00-4051-9B8B-3B98E3D5C4DE}" type="presParOf" srcId="{F9A171FB-7F88-4893-9A43-2DB34D285C5E}" destId="{D9CDEFB4-E6F1-4D0B-AED1-52363317562E}" srcOrd="1" destOrd="0" presId="urn:microsoft.com/office/officeart/2008/layout/VerticalCurvedList"/>
    <dgm:cxn modelId="{C8550F97-0C71-4BD5-B9E9-751113208EF7}" type="presParOf" srcId="{F9A171FB-7F88-4893-9A43-2DB34D285C5E}" destId="{CC5111DF-14BD-47F4-876E-A65098474BCC}" srcOrd="2" destOrd="0" presId="urn:microsoft.com/office/officeart/2008/layout/VerticalCurvedList"/>
    <dgm:cxn modelId="{F7D3964B-A9C7-42DE-B780-A8BF47092E82}" type="presParOf" srcId="{F9A171FB-7F88-4893-9A43-2DB34D285C5E}" destId="{1EA3849C-3920-4CA6-AA4E-02B5C37ADFDF}" srcOrd="3" destOrd="0" presId="urn:microsoft.com/office/officeart/2008/layout/VerticalCurvedList"/>
    <dgm:cxn modelId="{EFE4A95D-31C5-4ED3-8885-51511E8901E7}" type="presParOf" srcId="{807450A0-8B8B-4130-93B9-0CD4C7DAC704}" destId="{F6A648C3-DA85-45A7-80C7-212111D9729E}" srcOrd="1" destOrd="0" presId="urn:microsoft.com/office/officeart/2008/layout/VerticalCurvedList"/>
    <dgm:cxn modelId="{C5E33DBA-0890-4AAF-8CDA-D299A93A193C}" type="presParOf" srcId="{807450A0-8B8B-4130-93B9-0CD4C7DAC704}" destId="{D835677D-D368-4BA1-AC06-EB8CDFBB144E}" srcOrd="2" destOrd="0" presId="urn:microsoft.com/office/officeart/2008/layout/VerticalCurvedList"/>
    <dgm:cxn modelId="{7A450986-9F1A-4145-82C4-3E8F4A1CAAC1}" type="presParOf" srcId="{D835677D-D368-4BA1-AC06-EB8CDFBB144E}" destId="{CF5E6C1E-0F16-4B41-B720-49130B06E49B}" srcOrd="0" destOrd="0" presId="urn:microsoft.com/office/officeart/2008/layout/VerticalCurvedList"/>
    <dgm:cxn modelId="{9005BC6B-E6A5-49DD-B077-7E049D0ADF84}" type="presParOf" srcId="{807450A0-8B8B-4130-93B9-0CD4C7DAC704}" destId="{5387787E-B999-4AA7-8834-B059316FAA68}" srcOrd="3" destOrd="0" presId="urn:microsoft.com/office/officeart/2008/layout/VerticalCurvedList"/>
    <dgm:cxn modelId="{7E85BFC4-9FD8-406B-A244-4B496272B1AC}" type="presParOf" srcId="{807450A0-8B8B-4130-93B9-0CD4C7DAC704}" destId="{6CA5AEAD-58B3-412C-8A00-79BF115D7152}" srcOrd="4" destOrd="0" presId="urn:microsoft.com/office/officeart/2008/layout/VerticalCurvedList"/>
    <dgm:cxn modelId="{54FDC38D-1100-4BC7-850A-DC90D36B9599}" type="presParOf" srcId="{6CA5AEAD-58B3-412C-8A00-79BF115D7152}" destId="{C0A33F16-4D9D-476E-BDBB-5515FBFB1805}" srcOrd="0" destOrd="0" presId="urn:microsoft.com/office/officeart/2008/layout/VerticalCurvedList"/>
    <dgm:cxn modelId="{B6828C44-366A-4B43-B8D3-311ABDBF025C}" type="presParOf" srcId="{807450A0-8B8B-4130-93B9-0CD4C7DAC704}" destId="{5DFFB85E-9114-4479-83A5-BD479EE9B7CC}" srcOrd="5" destOrd="0" presId="urn:microsoft.com/office/officeart/2008/layout/VerticalCurvedList"/>
    <dgm:cxn modelId="{749CC8BD-EC82-42DC-BA19-878F51612D30}" type="presParOf" srcId="{807450A0-8B8B-4130-93B9-0CD4C7DAC704}" destId="{875B0533-C365-4579-995F-FCB96043EB75}" srcOrd="6" destOrd="0" presId="urn:microsoft.com/office/officeart/2008/layout/VerticalCurvedList"/>
    <dgm:cxn modelId="{F7B19263-F0D6-43CA-BE46-AFE997020F26}" type="presParOf" srcId="{875B0533-C365-4579-995F-FCB96043EB75}" destId="{99BFF8E2-5FA8-443C-BACA-973AFA9BF2AA}" srcOrd="0" destOrd="0" presId="urn:microsoft.com/office/officeart/2008/layout/VerticalCurvedList"/>
    <dgm:cxn modelId="{A2F756AD-F546-40CD-97D2-BE8D37E29E61}" type="presParOf" srcId="{807450A0-8B8B-4130-93B9-0CD4C7DAC704}" destId="{5738158A-40D0-4D78-BD4F-70497623F43E}" srcOrd="7" destOrd="0" presId="urn:microsoft.com/office/officeart/2008/layout/VerticalCurvedList"/>
    <dgm:cxn modelId="{E9213A2B-C646-4FC9-B71A-AB2FEA500530}" type="presParOf" srcId="{807450A0-8B8B-4130-93B9-0CD4C7DAC704}" destId="{BDBFE396-A57A-47B5-89BA-9851EBB0F697}" srcOrd="8" destOrd="0" presId="urn:microsoft.com/office/officeart/2008/layout/VerticalCurvedList"/>
    <dgm:cxn modelId="{D04E1FA9-0DD2-4051-9CE0-6B59AD4F429E}" type="presParOf" srcId="{BDBFE396-A57A-47B5-89BA-9851EBB0F697}" destId="{DD00C65B-AC8F-4777-8093-E0B6070505EB}" srcOrd="0" destOrd="0" presId="urn:microsoft.com/office/officeart/2008/layout/VerticalCurvedList"/>
    <dgm:cxn modelId="{574BD9DB-9092-4AE4-B130-374DA4179B59}" type="presParOf" srcId="{807450A0-8B8B-4130-93B9-0CD4C7DAC704}" destId="{83D24B3A-3BA9-4ED1-82E2-0DAA16ABA040}" srcOrd="9" destOrd="0" presId="urn:microsoft.com/office/officeart/2008/layout/VerticalCurvedList"/>
    <dgm:cxn modelId="{64B30943-8DAA-41D6-87D3-42076C837B15}" type="presParOf" srcId="{807450A0-8B8B-4130-93B9-0CD4C7DAC704}" destId="{F0FA227B-E37C-45ED-84B2-689993C6A361}" srcOrd="10" destOrd="0" presId="urn:microsoft.com/office/officeart/2008/layout/VerticalCurvedList"/>
    <dgm:cxn modelId="{57939E47-0C3D-4969-82F5-96F41936DF6C}" type="presParOf" srcId="{F0FA227B-E37C-45ED-84B2-689993C6A361}" destId="{F4F232CB-ED00-4E1D-9008-29E67312D74D}" srcOrd="0" destOrd="0" presId="urn:microsoft.com/office/officeart/2008/layout/VerticalCurvedList"/>
    <dgm:cxn modelId="{9F460289-C2A8-43AA-ADC6-C9BED24EDC5A}" type="presParOf" srcId="{807450A0-8B8B-4130-93B9-0CD4C7DAC704}" destId="{387C2F41-E5E5-4170-ADCE-AF03316CBA17}" srcOrd="11" destOrd="0" presId="urn:microsoft.com/office/officeart/2008/layout/VerticalCurvedList"/>
    <dgm:cxn modelId="{97C028F0-AEC4-4978-94FB-E16065EF8096}" type="presParOf" srcId="{807450A0-8B8B-4130-93B9-0CD4C7DAC704}" destId="{66D6AEFD-2F76-48A4-9DB1-7BB5168B14A8}" srcOrd="12" destOrd="0" presId="urn:microsoft.com/office/officeart/2008/layout/VerticalCurvedList"/>
    <dgm:cxn modelId="{28B72C5D-F4C6-42E1-BF64-B6EA73884B69}" type="presParOf" srcId="{66D6AEFD-2F76-48A4-9DB1-7BB5168B14A8}" destId="{9E02D95B-AF2E-4C3C-8CF8-2B39C90150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943505-520F-4AF9-A5D5-3316D06BD46D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1A6B5DD-F0CE-41C0-98E6-BF7DB78247A3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altLang="tr-TR" sz="1600" dirty="0">
              <a:solidFill>
                <a:schemeClr val="bg1"/>
              </a:solidFill>
              <a:latin typeface="+mj-lt"/>
            </a:rPr>
            <a:t>İş dünyası-üniversite işbirliği</a:t>
          </a:r>
          <a:endParaRPr lang="tr-TR" sz="1600" dirty="0">
            <a:solidFill>
              <a:schemeClr val="bg1"/>
            </a:solidFill>
            <a:latin typeface="+mj-lt"/>
          </a:endParaRPr>
        </a:p>
      </dgm:t>
    </dgm:pt>
    <dgm:pt modelId="{F4B644DD-B0F7-4EF5-9235-83D8B2BFAEC2}" type="parTrans" cxnId="{C16261DD-1315-4EFF-A030-2856334C7727}">
      <dgm:prSet/>
      <dgm:spPr/>
      <dgm:t>
        <a:bodyPr/>
        <a:lstStyle/>
        <a:p>
          <a:endParaRPr lang="tr-TR"/>
        </a:p>
      </dgm:t>
    </dgm:pt>
    <dgm:pt modelId="{E728582D-BEAB-4545-8E82-93EC4883154D}" type="sibTrans" cxnId="{C16261DD-1315-4EFF-A030-2856334C7727}">
      <dgm:prSet/>
      <dgm:spPr>
        <a:solidFill>
          <a:srgbClr val="1B449C"/>
        </a:solidFill>
      </dgm:spPr>
      <dgm:t>
        <a:bodyPr/>
        <a:lstStyle/>
        <a:p>
          <a:endParaRPr lang="tr-TR"/>
        </a:p>
      </dgm:t>
    </dgm:pt>
    <dgm:pt modelId="{E155F72B-4305-43BB-B686-5F2E585794A8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altLang="tr-TR" sz="1600" dirty="0">
              <a:solidFill>
                <a:schemeClr val="bg1"/>
              </a:solidFill>
              <a:latin typeface="+mj-lt"/>
            </a:rPr>
            <a:t>İş yerlerinin ihtiyaç duyduğu nitelikli iş gücü </a:t>
          </a:r>
          <a:endParaRPr lang="tr-TR" sz="1600" dirty="0">
            <a:solidFill>
              <a:schemeClr val="bg1"/>
            </a:solidFill>
            <a:latin typeface="+mj-lt"/>
          </a:endParaRPr>
        </a:p>
      </dgm:t>
    </dgm:pt>
    <dgm:pt modelId="{FFF58847-19A1-4194-BDEB-0A290AEC78B6}" type="parTrans" cxnId="{30702EF9-E633-4FCD-96D4-00C2C9B0F00D}">
      <dgm:prSet/>
      <dgm:spPr/>
      <dgm:t>
        <a:bodyPr/>
        <a:lstStyle/>
        <a:p>
          <a:endParaRPr lang="tr-TR"/>
        </a:p>
      </dgm:t>
    </dgm:pt>
    <dgm:pt modelId="{3917D03A-2C6A-491A-BF0D-14271A78D92B}" type="sibTrans" cxnId="{30702EF9-E633-4FCD-96D4-00C2C9B0F00D}">
      <dgm:prSet/>
      <dgm:spPr>
        <a:solidFill>
          <a:srgbClr val="1B449C"/>
        </a:solidFill>
      </dgm:spPr>
      <dgm:t>
        <a:bodyPr/>
        <a:lstStyle/>
        <a:p>
          <a:endParaRPr lang="tr-TR"/>
        </a:p>
      </dgm:t>
    </dgm:pt>
    <dgm:pt modelId="{C5312655-4A56-4401-9532-C0361C094609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altLang="tr-TR" sz="1600" dirty="0">
              <a:solidFill>
                <a:schemeClr val="bg1"/>
              </a:solidFill>
              <a:latin typeface="+mj-lt"/>
            </a:rPr>
            <a:t>Teorik Bilgiden Pratik Bilgiye Geçiş</a:t>
          </a:r>
          <a:endParaRPr lang="tr-TR" sz="1600" dirty="0">
            <a:solidFill>
              <a:schemeClr val="bg1"/>
            </a:solidFill>
            <a:latin typeface="+mj-lt"/>
          </a:endParaRPr>
        </a:p>
      </dgm:t>
    </dgm:pt>
    <dgm:pt modelId="{BFF93D3D-A1E6-4E7E-A690-327FB2CF545B}" type="parTrans" cxnId="{CBA76A6A-2B7D-40CA-B0E1-D0C58E24A2AB}">
      <dgm:prSet/>
      <dgm:spPr/>
      <dgm:t>
        <a:bodyPr/>
        <a:lstStyle/>
        <a:p>
          <a:endParaRPr lang="tr-TR"/>
        </a:p>
      </dgm:t>
    </dgm:pt>
    <dgm:pt modelId="{7FD9B59F-74F9-4BEA-9151-939CC543A8F0}" type="sibTrans" cxnId="{CBA76A6A-2B7D-40CA-B0E1-D0C58E24A2AB}">
      <dgm:prSet/>
      <dgm:spPr>
        <a:solidFill>
          <a:srgbClr val="1B449C"/>
        </a:solidFill>
      </dgm:spPr>
      <dgm:t>
        <a:bodyPr/>
        <a:lstStyle/>
        <a:p>
          <a:endParaRPr lang="tr-TR"/>
        </a:p>
      </dgm:t>
    </dgm:pt>
    <dgm:pt modelId="{B3279F75-FA0C-4683-9690-8E663155C963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600" dirty="0">
              <a:solidFill>
                <a:schemeClr val="bg1"/>
              </a:solidFill>
              <a:latin typeface="+mj-lt"/>
            </a:rPr>
            <a:t>Mezun olmadan kariyer planı</a:t>
          </a:r>
        </a:p>
      </dgm:t>
    </dgm:pt>
    <dgm:pt modelId="{8DEC76B1-A425-4129-AC39-6448735F9A1C}" type="parTrans" cxnId="{11E1F8E0-513C-4EF4-9C7D-0A42A788B9FE}">
      <dgm:prSet/>
      <dgm:spPr/>
      <dgm:t>
        <a:bodyPr/>
        <a:lstStyle/>
        <a:p>
          <a:endParaRPr lang="tr-TR"/>
        </a:p>
      </dgm:t>
    </dgm:pt>
    <dgm:pt modelId="{857691D0-3A0E-4680-9223-9495B8A274A2}" type="sibTrans" cxnId="{11E1F8E0-513C-4EF4-9C7D-0A42A788B9FE}">
      <dgm:prSet/>
      <dgm:spPr>
        <a:solidFill>
          <a:srgbClr val="3055A5"/>
        </a:solidFill>
      </dgm:spPr>
      <dgm:t>
        <a:bodyPr/>
        <a:lstStyle/>
        <a:p>
          <a:endParaRPr lang="tr-TR"/>
        </a:p>
      </dgm:t>
    </dgm:pt>
    <dgm:pt modelId="{3EA14D71-342C-4B20-B763-3735E6C1591D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000" dirty="0">
              <a:solidFill>
                <a:schemeClr val="bg1"/>
              </a:solidFill>
              <a:latin typeface="+mn-lt"/>
            </a:rPr>
            <a:t>Değerler</a:t>
          </a:r>
        </a:p>
      </dgm:t>
    </dgm:pt>
    <dgm:pt modelId="{9A333AC9-1070-4373-9BB8-619AAEEF3536}" type="sibTrans" cxnId="{A05BB6F6-239D-46E2-926A-7D06BB1D2744}">
      <dgm:prSet/>
      <dgm:spPr/>
      <dgm:t>
        <a:bodyPr/>
        <a:lstStyle/>
        <a:p>
          <a:endParaRPr lang="tr-TR"/>
        </a:p>
      </dgm:t>
    </dgm:pt>
    <dgm:pt modelId="{3A581E34-3B25-4FC5-A903-C3774C5EAB33}" type="parTrans" cxnId="{A05BB6F6-239D-46E2-926A-7D06BB1D2744}">
      <dgm:prSet/>
      <dgm:spPr/>
      <dgm:t>
        <a:bodyPr/>
        <a:lstStyle/>
        <a:p>
          <a:endParaRPr lang="tr-TR"/>
        </a:p>
      </dgm:t>
    </dgm:pt>
    <dgm:pt modelId="{6DE31E40-AAD0-4D10-8C43-72FAF6F4EE8D}" type="pres">
      <dgm:prSet presAssocID="{0D943505-520F-4AF9-A5D5-3316D06BD46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7C8BF3B-3C69-4C6F-844C-5D369B2194FA}" type="pres">
      <dgm:prSet presAssocID="{3EA14D71-342C-4B20-B763-3735E6C1591D}" presName="centerShape" presStyleLbl="node0" presStyleIdx="0" presStyleCnt="1" custFlipVert="0" custFlipHor="1" custScaleX="92514" custScaleY="91797" custLinFactNeighborX="851" custLinFactNeighborY="1749"/>
      <dgm:spPr/>
      <dgm:t>
        <a:bodyPr/>
        <a:lstStyle/>
        <a:p>
          <a:endParaRPr lang="tr-TR"/>
        </a:p>
      </dgm:t>
    </dgm:pt>
    <dgm:pt modelId="{551BB7D4-9700-4A4C-B104-F985252AA034}" type="pres">
      <dgm:prSet presAssocID="{81A6B5DD-F0CE-41C0-98E6-BF7DB78247A3}" presName="node" presStyleLbl="node1" presStyleIdx="0" presStyleCnt="4" custScaleX="126117" custScaleY="1293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398460D-B71A-4ED5-A014-4BEC6A0A3850}" type="pres">
      <dgm:prSet presAssocID="{81A6B5DD-F0CE-41C0-98E6-BF7DB78247A3}" presName="dummy" presStyleCnt="0"/>
      <dgm:spPr/>
    </dgm:pt>
    <dgm:pt modelId="{68455E66-0F68-4933-B846-3FEA83CA69D0}" type="pres">
      <dgm:prSet presAssocID="{E728582D-BEAB-4545-8E82-93EC4883154D}" presName="sibTrans" presStyleLbl="sibTrans2D1" presStyleIdx="0" presStyleCnt="4"/>
      <dgm:spPr/>
      <dgm:t>
        <a:bodyPr/>
        <a:lstStyle/>
        <a:p>
          <a:endParaRPr lang="tr-TR"/>
        </a:p>
      </dgm:t>
    </dgm:pt>
    <dgm:pt modelId="{8FB81F67-4983-4B60-B1F4-F417ECA3C642}" type="pres">
      <dgm:prSet presAssocID="{E155F72B-4305-43BB-B686-5F2E585794A8}" presName="node" presStyleLbl="node1" presStyleIdx="1" presStyleCnt="4" custScaleX="126140" custScaleY="12939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2EF9F9D-912D-47E0-AEAD-9AB125283C4D}" type="pres">
      <dgm:prSet presAssocID="{E155F72B-4305-43BB-B686-5F2E585794A8}" presName="dummy" presStyleCnt="0"/>
      <dgm:spPr/>
    </dgm:pt>
    <dgm:pt modelId="{D258EA2E-2F69-495F-8C89-26FAF7A4B59D}" type="pres">
      <dgm:prSet presAssocID="{3917D03A-2C6A-491A-BF0D-14271A78D92B}" presName="sibTrans" presStyleLbl="sibTrans2D1" presStyleIdx="1" presStyleCnt="4"/>
      <dgm:spPr/>
      <dgm:t>
        <a:bodyPr/>
        <a:lstStyle/>
        <a:p>
          <a:endParaRPr lang="tr-TR"/>
        </a:p>
      </dgm:t>
    </dgm:pt>
    <dgm:pt modelId="{E2A4AC55-4DD6-46CB-9D96-8DBFBA9CFB40}" type="pres">
      <dgm:prSet presAssocID="{C5312655-4A56-4401-9532-C0361C094609}" presName="node" presStyleLbl="node1" presStyleIdx="2" presStyleCnt="4" custScaleX="126140" custScaleY="12939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E3E65D3-F05F-4F3F-8E18-3D9A66AB8B98}" type="pres">
      <dgm:prSet presAssocID="{C5312655-4A56-4401-9532-C0361C094609}" presName="dummy" presStyleCnt="0"/>
      <dgm:spPr/>
    </dgm:pt>
    <dgm:pt modelId="{93F2E419-87D5-4BC3-A4AB-4DA42858471B}" type="pres">
      <dgm:prSet presAssocID="{7FD9B59F-74F9-4BEA-9151-939CC543A8F0}" presName="sibTrans" presStyleLbl="sibTrans2D1" presStyleIdx="2" presStyleCnt="4"/>
      <dgm:spPr/>
      <dgm:t>
        <a:bodyPr/>
        <a:lstStyle/>
        <a:p>
          <a:endParaRPr lang="tr-TR"/>
        </a:p>
      </dgm:t>
    </dgm:pt>
    <dgm:pt modelId="{2A6F3203-F67D-4AF9-B717-FF979299413F}" type="pres">
      <dgm:prSet presAssocID="{B3279F75-FA0C-4683-9690-8E663155C963}" presName="node" presStyleLbl="node1" presStyleIdx="3" presStyleCnt="4" custScaleX="126275" custScaleY="1293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47F7076-F2A8-4C53-A745-01FBA8BD0374}" type="pres">
      <dgm:prSet presAssocID="{B3279F75-FA0C-4683-9690-8E663155C963}" presName="dummy" presStyleCnt="0"/>
      <dgm:spPr/>
    </dgm:pt>
    <dgm:pt modelId="{22D75666-5CBF-4E35-AEC4-81620AD2FBF0}" type="pres">
      <dgm:prSet presAssocID="{857691D0-3A0E-4680-9223-9495B8A274A2}" presName="sibTrans" presStyleLbl="sibTrans2D1" presStyleIdx="3" presStyleCnt="4"/>
      <dgm:spPr/>
      <dgm:t>
        <a:bodyPr/>
        <a:lstStyle/>
        <a:p>
          <a:endParaRPr lang="tr-TR"/>
        </a:p>
      </dgm:t>
    </dgm:pt>
  </dgm:ptLst>
  <dgm:cxnLst>
    <dgm:cxn modelId="{E59A2D69-CD3B-4D18-9025-9B6C82ECFAFA}" type="presOf" srcId="{0D943505-520F-4AF9-A5D5-3316D06BD46D}" destId="{6DE31E40-AAD0-4D10-8C43-72FAF6F4EE8D}" srcOrd="0" destOrd="0" presId="urn:microsoft.com/office/officeart/2005/8/layout/radial6"/>
    <dgm:cxn modelId="{30702EF9-E633-4FCD-96D4-00C2C9B0F00D}" srcId="{3EA14D71-342C-4B20-B763-3735E6C1591D}" destId="{E155F72B-4305-43BB-B686-5F2E585794A8}" srcOrd="1" destOrd="0" parTransId="{FFF58847-19A1-4194-BDEB-0A290AEC78B6}" sibTransId="{3917D03A-2C6A-491A-BF0D-14271A78D92B}"/>
    <dgm:cxn modelId="{CBA76A6A-2B7D-40CA-B0E1-D0C58E24A2AB}" srcId="{3EA14D71-342C-4B20-B763-3735E6C1591D}" destId="{C5312655-4A56-4401-9532-C0361C094609}" srcOrd="2" destOrd="0" parTransId="{BFF93D3D-A1E6-4E7E-A690-327FB2CF545B}" sibTransId="{7FD9B59F-74F9-4BEA-9151-939CC543A8F0}"/>
    <dgm:cxn modelId="{08D0E65D-FDB5-4E99-A543-E5679FF1AD96}" type="presOf" srcId="{7FD9B59F-74F9-4BEA-9151-939CC543A8F0}" destId="{93F2E419-87D5-4BC3-A4AB-4DA42858471B}" srcOrd="0" destOrd="0" presId="urn:microsoft.com/office/officeart/2005/8/layout/radial6"/>
    <dgm:cxn modelId="{59D81D07-6BEE-4244-98C2-611FE22ECC54}" type="presOf" srcId="{E155F72B-4305-43BB-B686-5F2E585794A8}" destId="{8FB81F67-4983-4B60-B1F4-F417ECA3C642}" srcOrd="0" destOrd="0" presId="urn:microsoft.com/office/officeart/2005/8/layout/radial6"/>
    <dgm:cxn modelId="{2046330B-F2A9-43C9-8C88-571390BA0C9E}" type="presOf" srcId="{81A6B5DD-F0CE-41C0-98E6-BF7DB78247A3}" destId="{551BB7D4-9700-4A4C-B104-F985252AA034}" srcOrd="0" destOrd="0" presId="urn:microsoft.com/office/officeart/2005/8/layout/radial6"/>
    <dgm:cxn modelId="{11E1F8E0-513C-4EF4-9C7D-0A42A788B9FE}" srcId="{3EA14D71-342C-4B20-B763-3735E6C1591D}" destId="{B3279F75-FA0C-4683-9690-8E663155C963}" srcOrd="3" destOrd="0" parTransId="{8DEC76B1-A425-4129-AC39-6448735F9A1C}" sibTransId="{857691D0-3A0E-4680-9223-9495B8A274A2}"/>
    <dgm:cxn modelId="{71451132-D949-4B5A-93B5-383C754DE43C}" type="presOf" srcId="{E728582D-BEAB-4545-8E82-93EC4883154D}" destId="{68455E66-0F68-4933-B846-3FEA83CA69D0}" srcOrd="0" destOrd="0" presId="urn:microsoft.com/office/officeart/2005/8/layout/radial6"/>
    <dgm:cxn modelId="{6C4250EA-9DB3-4CD3-889D-DF4D4C580969}" type="presOf" srcId="{857691D0-3A0E-4680-9223-9495B8A274A2}" destId="{22D75666-5CBF-4E35-AEC4-81620AD2FBF0}" srcOrd="0" destOrd="0" presId="urn:microsoft.com/office/officeart/2005/8/layout/radial6"/>
    <dgm:cxn modelId="{7530C307-7372-4C60-83D6-18B6B901773B}" type="presOf" srcId="{B3279F75-FA0C-4683-9690-8E663155C963}" destId="{2A6F3203-F67D-4AF9-B717-FF979299413F}" srcOrd="0" destOrd="0" presId="urn:microsoft.com/office/officeart/2005/8/layout/radial6"/>
    <dgm:cxn modelId="{C16261DD-1315-4EFF-A030-2856334C7727}" srcId="{3EA14D71-342C-4B20-B763-3735E6C1591D}" destId="{81A6B5DD-F0CE-41C0-98E6-BF7DB78247A3}" srcOrd="0" destOrd="0" parTransId="{F4B644DD-B0F7-4EF5-9235-83D8B2BFAEC2}" sibTransId="{E728582D-BEAB-4545-8E82-93EC4883154D}"/>
    <dgm:cxn modelId="{20986A72-4680-4B16-8C7A-BE233ABAE027}" type="presOf" srcId="{3EA14D71-342C-4B20-B763-3735E6C1591D}" destId="{C7C8BF3B-3C69-4C6F-844C-5D369B2194FA}" srcOrd="0" destOrd="0" presId="urn:microsoft.com/office/officeart/2005/8/layout/radial6"/>
    <dgm:cxn modelId="{9AC6B875-CED2-4609-8A86-FE3B426D994B}" type="presOf" srcId="{C5312655-4A56-4401-9532-C0361C094609}" destId="{E2A4AC55-4DD6-46CB-9D96-8DBFBA9CFB40}" srcOrd="0" destOrd="0" presId="urn:microsoft.com/office/officeart/2005/8/layout/radial6"/>
    <dgm:cxn modelId="{A05BB6F6-239D-46E2-926A-7D06BB1D2744}" srcId="{0D943505-520F-4AF9-A5D5-3316D06BD46D}" destId="{3EA14D71-342C-4B20-B763-3735E6C1591D}" srcOrd="0" destOrd="0" parTransId="{3A581E34-3B25-4FC5-A903-C3774C5EAB33}" sibTransId="{9A333AC9-1070-4373-9BB8-619AAEEF3536}"/>
    <dgm:cxn modelId="{7B436916-92D5-4EC8-A409-2F88DC6EE997}" type="presOf" srcId="{3917D03A-2C6A-491A-BF0D-14271A78D92B}" destId="{D258EA2E-2F69-495F-8C89-26FAF7A4B59D}" srcOrd="0" destOrd="0" presId="urn:microsoft.com/office/officeart/2005/8/layout/radial6"/>
    <dgm:cxn modelId="{6D51F4E6-7762-4E3E-B941-B5900DA8C5E8}" type="presParOf" srcId="{6DE31E40-AAD0-4D10-8C43-72FAF6F4EE8D}" destId="{C7C8BF3B-3C69-4C6F-844C-5D369B2194FA}" srcOrd="0" destOrd="0" presId="urn:microsoft.com/office/officeart/2005/8/layout/radial6"/>
    <dgm:cxn modelId="{6B09BE5D-6183-4D41-8F05-33AC5A8C4254}" type="presParOf" srcId="{6DE31E40-AAD0-4D10-8C43-72FAF6F4EE8D}" destId="{551BB7D4-9700-4A4C-B104-F985252AA034}" srcOrd="1" destOrd="0" presId="urn:microsoft.com/office/officeart/2005/8/layout/radial6"/>
    <dgm:cxn modelId="{8A1069A7-5F22-4533-A576-A67E88BC81EA}" type="presParOf" srcId="{6DE31E40-AAD0-4D10-8C43-72FAF6F4EE8D}" destId="{6398460D-B71A-4ED5-A014-4BEC6A0A3850}" srcOrd="2" destOrd="0" presId="urn:microsoft.com/office/officeart/2005/8/layout/radial6"/>
    <dgm:cxn modelId="{EC1D8484-C0A5-4DE2-B8FE-9105039ABF57}" type="presParOf" srcId="{6DE31E40-AAD0-4D10-8C43-72FAF6F4EE8D}" destId="{68455E66-0F68-4933-B846-3FEA83CA69D0}" srcOrd="3" destOrd="0" presId="urn:microsoft.com/office/officeart/2005/8/layout/radial6"/>
    <dgm:cxn modelId="{FF69318F-CD3E-4C5D-902B-9AAB895869CF}" type="presParOf" srcId="{6DE31E40-AAD0-4D10-8C43-72FAF6F4EE8D}" destId="{8FB81F67-4983-4B60-B1F4-F417ECA3C642}" srcOrd="4" destOrd="0" presId="urn:microsoft.com/office/officeart/2005/8/layout/radial6"/>
    <dgm:cxn modelId="{DC35D4DF-5455-4E72-A99E-87C0F2A52B8D}" type="presParOf" srcId="{6DE31E40-AAD0-4D10-8C43-72FAF6F4EE8D}" destId="{02EF9F9D-912D-47E0-AEAD-9AB125283C4D}" srcOrd="5" destOrd="0" presId="urn:microsoft.com/office/officeart/2005/8/layout/radial6"/>
    <dgm:cxn modelId="{F6C174D5-545F-4056-B3DC-CA7E526771B1}" type="presParOf" srcId="{6DE31E40-AAD0-4D10-8C43-72FAF6F4EE8D}" destId="{D258EA2E-2F69-495F-8C89-26FAF7A4B59D}" srcOrd="6" destOrd="0" presId="urn:microsoft.com/office/officeart/2005/8/layout/radial6"/>
    <dgm:cxn modelId="{7EF47C48-797F-4730-8B7D-038FC431D904}" type="presParOf" srcId="{6DE31E40-AAD0-4D10-8C43-72FAF6F4EE8D}" destId="{E2A4AC55-4DD6-46CB-9D96-8DBFBA9CFB40}" srcOrd="7" destOrd="0" presId="urn:microsoft.com/office/officeart/2005/8/layout/radial6"/>
    <dgm:cxn modelId="{FE0B6EF2-5869-4038-A1B9-10A45DF8920E}" type="presParOf" srcId="{6DE31E40-AAD0-4D10-8C43-72FAF6F4EE8D}" destId="{6E3E65D3-F05F-4F3F-8E18-3D9A66AB8B98}" srcOrd="8" destOrd="0" presId="urn:microsoft.com/office/officeart/2005/8/layout/radial6"/>
    <dgm:cxn modelId="{FDC20250-8411-4656-9CA3-C713CDB6730E}" type="presParOf" srcId="{6DE31E40-AAD0-4D10-8C43-72FAF6F4EE8D}" destId="{93F2E419-87D5-4BC3-A4AB-4DA42858471B}" srcOrd="9" destOrd="0" presId="urn:microsoft.com/office/officeart/2005/8/layout/radial6"/>
    <dgm:cxn modelId="{935DA029-C71A-48DA-9735-66A181D70AE0}" type="presParOf" srcId="{6DE31E40-AAD0-4D10-8C43-72FAF6F4EE8D}" destId="{2A6F3203-F67D-4AF9-B717-FF979299413F}" srcOrd="10" destOrd="0" presId="urn:microsoft.com/office/officeart/2005/8/layout/radial6"/>
    <dgm:cxn modelId="{D293CB2C-1EE8-4E04-A3A7-879F18C5A15D}" type="presParOf" srcId="{6DE31E40-AAD0-4D10-8C43-72FAF6F4EE8D}" destId="{C47F7076-F2A8-4C53-A745-01FBA8BD0374}" srcOrd="11" destOrd="0" presId="urn:microsoft.com/office/officeart/2005/8/layout/radial6"/>
    <dgm:cxn modelId="{B085BE1C-5C75-4743-A514-098B8F44D71E}" type="presParOf" srcId="{6DE31E40-AAD0-4D10-8C43-72FAF6F4EE8D}" destId="{22D75666-5CBF-4E35-AEC4-81620AD2FBF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E4D95D-C509-4546-BF40-4F655B3565AC}" type="doc">
      <dgm:prSet loTypeId="urn:microsoft.com/office/officeart/2008/layout/AlternatingHexagons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53426716-ECE9-40C3-B16A-0E56F445DD74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Fransızca</a:t>
          </a:r>
        </a:p>
      </dgm:t>
    </dgm:pt>
    <dgm:pt modelId="{2536D97F-D56D-4F6C-82CF-04565CFD4A6D}" type="parTrans" cxnId="{88D9FB76-5A9C-47E5-B96B-26EFDBAF7200}">
      <dgm:prSet/>
      <dgm:spPr/>
      <dgm:t>
        <a:bodyPr/>
        <a:lstStyle/>
        <a:p>
          <a:endParaRPr lang="tr-TR" sz="1500"/>
        </a:p>
      </dgm:t>
    </dgm:pt>
    <dgm:pt modelId="{881E83A6-937F-40D1-AF14-D519B8B411FF}" type="sibTrans" cxnId="{88D9FB76-5A9C-47E5-B96B-26EFDBAF7200}">
      <dgm:prSet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Almanca</a:t>
          </a:r>
        </a:p>
      </dgm:t>
    </dgm:pt>
    <dgm:pt modelId="{C31EC47B-16AE-4FF3-A6A2-0304D1153A4B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Rusça</a:t>
          </a:r>
        </a:p>
      </dgm:t>
    </dgm:pt>
    <dgm:pt modelId="{ED740507-17B6-434A-B1D4-5C0F2B6FA7A6}" type="parTrans" cxnId="{87E5B21D-C3F0-476B-81A6-DD52555A1088}">
      <dgm:prSet/>
      <dgm:spPr/>
      <dgm:t>
        <a:bodyPr/>
        <a:lstStyle/>
        <a:p>
          <a:endParaRPr lang="tr-TR" sz="1500"/>
        </a:p>
      </dgm:t>
    </dgm:pt>
    <dgm:pt modelId="{1746EE1E-A4F7-4FB3-B517-965F12816856}" type="sibTrans" cxnId="{87E5B21D-C3F0-476B-81A6-DD52555A1088}">
      <dgm:prSet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İtalyanca</a:t>
          </a:r>
        </a:p>
      </dgm:t>
    </dgm:pt>
    <dgm:pt modelId="{2E09B8E4-271F-4DA0-85FB-4C204B346BD7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Japonca</a:t>
          </a:r>
        </a:p>
      </dgm:t>
    </dgm:pt>
    <dgm:pt modelId="{865965E2-1A76-491E-ACD8-F78A787CA706}" type="parTrans" cxnId="{DCAD0695-B414-4729-93D6-916F7417DE41}">
      <dgm:prSet/>
      <dgm:spPr/>
      <dgm:t>
        <a:bodyPr/>
        <a:lstStyle/>
        <a:p>
          <a:endParaRPr lang="tr-TR" sz="1500"/>
        </a:p>
      </dgm:t>
    </dgm:pt>
    <dgm:pt modelId="{55054BAC-B5E7-49C3-BFDC-970831F5BD0E}" type="sibTrans" cxnId="{DCAD0695-B414-4729-93D6-916F7417DE41}">
      <dgm:prSet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Çince</a:t>
          </a:r>
        </a:p>
      </dgm:t>
    </dgm:pt>
    <dgm:pt modelId="{8BF6668C-CC1B-4AAE-90FF-9062A088AB2B}">
      <dgm:prSet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Arapça</a:t>
          </a:r>
        </a:p>
      </dgm:t>
    </dgm:pt>
    <dgm:pt modelId="{D00314B4-C8F0-49BB-9350-14586647261D}" type="parTrans" cxnId="{D29446D0-2E1E-4DE2-AD49-1519F85214C1}">
      <dgm:prSet/>
      <dgm:spPr/>
      <dgm:t>
        <a:bodyPr/>
        <a:lstStyle/>
        <a:p>
          <a:endParaRPr lang="tr-TR" sz="1500"/>
        </a:p>
      </dgm:t>
    </dgm:pt>
    <dgm:pt modelId="{305CC3CC-2041-49A8-9A6A-E37EEEDD2D1B}" type="sibTrans" cxnId="{D29446D0-2E1E-4DE2-AD49-1519F85214C1}">
      <dgm:prSet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İspanyolca</a:t>
          </a:r>
        </a:p>
      </dgm:t>
    </dgm:pt>
    <dgm:pt modelId="{C7535020-D8ED-497A-B696-AA9D75A00C18}" type="pres">
      <dgm:prSet presAssocID="{93E4D95D-C509-4546-BF40-4F655B3565A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630B9999-B80C-4DB6-A965-08A3B6B3BC7E}" type="pres">
      <dgm:prSet presAssocID="{53426716-ECE9-40C3-B16A-0E56F445DD74}" presName="composite" presStyleCnt="0"/>
      <dgm:spPr/>
    </dgm:pt>
    <dgm:pt modelId="{6919C232-3D2C-4B47-9293-5894F08A49E1}" type="pres">
      <dgm:prSet presAssocID="{53426716-ECE9-40C3-B16A-0E56F445DD74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8DD98C-89B0-4C37-80AB-5857F18F7CD7}" type="pres">
      <dgm:prSet presAssocID="{53426716-ECE9-40C3-B16A-0E56F445DD74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C6828E-E8A5-46F0-A3C5-EECBFEE0F689}" type="pres">
      <dgm:prSet presAssocID="{53426716-ECE9-40C3-B16A-0E56F445DD74}" presName="BalanceSpacing" presStyleCnt="0"/>
      <dgm:spPr/>
    </dgm:pt>
    <dgm:pt modelId="{F2A967CD-DC6C-4404-AC04-69EDD5AE5847}" type="pres">
      <dgm:prSet presAssocID="{53426716-ECE9-40C3-B16A-0E56F445DD74}" presName="BalanceSpacing1" presStyleCnt="0"/>
      <dgm:spPr/>
    </dgm:pt>
    <dgm:pt modelId="{82182F73-32E5-4032-85D0-1C7B58A44C5C}" type="pres">
      <dgm:prSet presAssocID="{881E83A6-937F-40D1-AF14-D519B8B411FF}" presName="Accent1Text" presStyleLbl="node1" presStyleIdx="1" presStyleCnt="8"/>
      <dgm:spPr/>
      <dgm:t>
        <a:bodyPr/>
        <a:lstStyle/>
        <a:p>
          <a:endParaRPr lang="tr-TR"/>
        </a:p>
      </dgm:t>
    </dgm:pt>
    <dgm:pt modelId="{63E8D6DB-98DD-476F-B5D4-6983F44F9296}" type="pres">
      <dgm:prSet presAssocID="{881E83A6-937F-40D1-AF14-D519B8B411FF}" presName="spaceBetweenRectangles" presStyleCnt="0"/>
      <dgm:spPr/>
    </dgm:pt>
    <dgm:pt modelId="{571D350C-4400-4AAE-8832-A19B2FF5906F}" type="pres">
      <dgm:prSet presAssocID="{8BF6668C-CC1B-4AAE-90FF-9062A088AB2B}" presName="composite" presStyleCnt="0"/>
      <dgm:spPr/>
    </dgm:pt>
    <dgm:pt modelId="{34BF1EDF-BBC3-4213-9B16-33546DFD9D0B}" type="pres">
      <dgm:prSet presAssocID="{8BF6668C-CC1B-4AAE-90FF-9062A088AB2B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3BE8654-3EE1-4AEF-954C-5F089EF7119D}" type="pres">
      <dgm:prSet presAssocID="{8BF6668C-CC1B-4AAE-90FF-9062A088AB2B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84648A79-E6FE-481E-8C1F-63EBE491125A}" type="pres">
      <dgm:prSet presAssocID="{8BF6668C-CC1B-4AAE-90FF-9062A088AB2B}" presName="BalanceSpacing" presStyleCnt="0"/>
      <dgm:spPr/>
    </dgm:pt>
    <dgm:pt modelId="{C3C992BD-1C9A-47B4-9C67-B5714DCA4D71}" type="pres">
      <dgm:prSet presAssocID="{8BF6668C-CC1B-4AAE-90FF-9062A088AB2B}" presName="BalanceSpacing1" presStyleCnt="0"/>
      <dgm:spPr/>
    </dgm:pt>
    <dgm:pt modelId="{5ADD5FF8-AB3F-4CC1-860F-E77FA067DEBB}" type="pres">
      <dgm:prSet presAssocID="{305CC3CC-2041-49A8-9A6A-E37EEEDD2D1B}" presName="Accent1Text" presStyleLbl="node1" presStyleIdx="3" presStyleCnt="8"/>
      <dgm:spPr/>
      <dgm:t>
        <a:bodyPr/>
        <a:lstStyle/>
        <a:p>
          <a:endParaRPr lang="tr-TR"/>
        </a:p>
      </dgm:t>
    </dgm:pt>
    <dgm:pt modelId="{C19FF604-FAD9-48D4-9793-103334CEB5F0}" type="pres">
      <dgm:prSet presAssocID="{305CC3CC-2041-49A8-9A6A-E37EEEDD2D1B}" presName="spaceBetweenRectangles" presStyleCnt="0"/>
      <dgm:spPr/>
    </dgm:pt>
    <dgm:pt modelId="{326AE5DE-75C8-4C1C-A5B0-1B540AEF29FD}" type="pres">
      <dgm:prSet presAssocID="{C31EC47B-16AE-4FF3-A6A2-0304D1153A4B}" presName="composite" presStyleCnt="0"/>
      <dgm:spPr/>
    </dgm:pt>
    <dgm:pt modelId="{7D503A73-DE78-43E0-9523-33DDE6E65DA9}" type="pres">
      <dgm:prSet presAssocID="{C31EC47B-16AE-4FF3-A6A2-0304D1153A4B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895DF3-37E9-4142-A792-D7D29240994B}" type="pres">
      <dgm:prSet presAssocID="{C31EC47B-16AE-4FF3-A6A2-0304D1153A4B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B601D0B-0F39-4910-B196-50129E01AAE0}" type="pres">
      <dgm:prSet presAssocID="{C31EC47B-16AE-4FF3-A6A2-0304D1153A4B}" presName="BalanceSpacing" presStyleCnt="0"/>
      <dgm:spPr/>
    </dgm:pt>
    <dgm:pt modelId="{2B6E6A34-77EA-4785-A3D7-20FBDDDE677B}" type="pres">
      <dgm:prSet presAssocID="{C31EC47B-16AE-4FF3-A6A2-0304D1153A4B}" presName="BalanceSpacing1" presStyleCnt="0"/>
      <dgm:spPr/>
    </dgm:pt>
    <dgm:pt modelId="{092F0432-4E32-4AC8-9B89-E90C3923A4A9}" type="pres">
      <dgm:prSet presAssocID="{1746EE1E-A4F7-4FB3-B517-965F12816856}" presName="Accent1Text" presStyleLbl="node1" presStyleIdx="5" presStyleCnt="8"/>
      <dgm:spPr/>
      <dgm:t>
        <a:bodyPr/>
        <a:lstStyle/>
        <a:p>
          <a:endParaRPr lang="tr-TR"/>
        </a:p>
      </dgm:t>
    </dgm:pt>
    <dgm:pt modelId="{6DA4F9EC-5093-4493-8CD8-7E8A7FEBC0C2}" type="pres">
      <dgm:prSet presAssocID="{1746EE1E-A4F7-4FB3-B517-965F12816856}" presName="spaceBetweenRectangles" presStyleCnt="0"/>
      <dgm:spPr/>
    </dgm:pt>
    <dgm:pt modelId="{327F643A-F4A5-420F-9E6C-7D76240187ED}" type="pres">
      <dgm:prSet presAssocID="{2E09B8E4-271F-4DA0-85FB-4C204B346BD7}" presName="composite" presStyleCnt="0"/>
      <dgm:spPr/>
    </dgm:pt>
    <dgm:pt modelId="{90B4721B-ED3D-450C-9797-6C12B905C3A3}" type="pres">
      <dgm:prSet presAssocID="{2E09B8E4-271F-4DA0-85FB-4C204B346BD7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937DA0-46BE-4D64-BFA5-45389DC9B810}" type="pres">
      <dgm:prSet presAssocID="{2E09B8E4-271F-4DA0-85FB-4C204B346BD7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564A8B-5A27-4E2C-819B-038E11AF44E0}" type="pres">
      <dgm:prSet presAssocID="{2E09B8E4-271F-4DA0-85FB-4C204B346BD7}" presName="BalanceSpacing" presStyleCnt="0"/>
      <dgm:spPr/>
    </dgm:pt>
    <dgm:pt modelId="{C1A0233F-B61F-4B31-9A4D-544E5F9DB932}" type="pres">
      <dgm:prSet presAssocID="{2E09B8E4-271F-4DA0-85FB-4C204B346BD7}" presName="BalanceSpacing1" presStyleCnt="0"/>
      <dgm:spPr/>
    </dgm:pt>
    <dgm:pt modelId="{E6B034B1-5787-4751-B0F4-98F996FF9139}" type="pres">
      <dgm:prSet presAssocID="{55054BAC-B5E7-49C3-BFDC-970831F5BD0E}" presName="Accent1Text" presStyleLbl="node1" presStyleIdx="7" presStyleCnt="8"/>
      <dgm:spPr/>
      <dgm:t>
        <a:bodyPr/>
        <a:lstStyle/>
        <a:p>
          <a:endParaRPr lang="tr-TR"/>
        </a:p>
      </dgm:t>
    </dgm:pt>
  </dgm:ptLst>
  <dgm:cxnLst>
    <dgm:cxn modelId="{7F9B92FF-9733-304E-9FDB-9B8AC6551136}" type="presOf" srcId="{305CC3CC-2041-49A8-9A6A-E37EEEDD2D1B}" destId="{5ADD5FF8-AB3F-4CC1-860F-E77FA067DEBB}" srcOrd="0" destOrd="0" presId="urn:microsoft.com/office/officeart/2008/layout/AlternatingHexagons"/>
    <dgm:cxn modelId="{3A7F21EB-7803-AC4D-B5D2-4657B728614F}" type="presOf" srcId="{2E09B8E4-271F-4DA0-85FB-4C204B346BD7}" destId="{90B4721B-ED3D-450C-9797-6C12B905C3A3}" srcOrd="0" destOrd="0" presId="urn:microsoft.com/office/officeart/2008/layout/AlternatingHexagons"/>
    <dgm:cxn modelId="{DCAD0695-B414-4729-93D6-916F7417DE41}" srcId="{93E4D95D-C509-4546-BF40-4F655B3565AC}" destId="{2E09B8E4-271F-4DA0-85FB-4C204B346BD7}" srcOrd="3" destOrd="0" parTransId="{865965E2-1A76-491E-ACD8-F78A787CA706}" sibTransId="{55054BAC-B5E7-49C3-BFDC-970831F5BD0E}"/>
    <dgm:cxn modelId="{CB9A1736-5EDD-C04C-A725-9EBEEC9F606C}" type="presOf" srcId="{53426716-ECE9-40C3-B16A-0E56F445DD74}" destId="{6919C232-3D2C-4B47-9293-5894F08A49E1}" srcOrd="0" destOrd="0" presId="urn:microsoft.com/office/officeart/2008/layout/AlternatingHexagons"/>
    <dgm:cxn modelId="{72D4F7E4-5210-BA4C-AC48-430A6C3558AE}" type="presOf" srcId="{1746EE1E-A4F7-4FB3-B517-965F12816856}" destId="{092F0432-4E32-4AC8-9B89-E90C3923A4A9}" srcOrd="0" destOrd="0" presId="urn:microsoft.com/office/officeart/2008/layout/AlternatingHexagons"/>
    <dgm:cxn modelId="{77F27150-B3ED-CE47-8C0E-95E97E07914C}" type="presOf" srcId="{881E83A6-937F-40D1-AF14-D519B8B411FF}" destId="{82182F73-32E5-4032-85D0-1C7B58A44C5C}" srcOrd="0" destOrd="0" presId="urn:microsoft.com/office/officeart/2008/layout/AlternatingHexagons"/>
    <dgm:cxn modelId="{AF6A64B8-24E2-7C41-B58B-DC9FAAAF9465}" type="presOf" srcId="{8BF6668C-CC1B-4AAE-90FF-9062A088AB2B}" destId="{34BF1EDF-BBC3-4213-9B16-33546DFD9D0B}" srcOrd="0" destOrd="0" presId="urn:microsoft.com/office/officeart/2008/layout/AlternatingHexagons"/>
    <dgm:cxn modelId="{87E5B21D-C3F0-476B-81A6-DD52555A1088}" srcId="{93E4D95D-C509-4546-BF40-4F655B3565AC}" destId="{C31EC47B-16AE-4FF3-A6A2-0304D1153A4B}" srcOrd="2" destOrd="0" parTransId="{ED740507-17B6-434A-B1D4-5C0F2B6FA7A6}" sibTransId="{1746EE1E-A4F7-4FB3-B517-965F12816856}"/>
    <dgm:cxn modelId="{6B253C2D-B165-D84C-B7F3-F54E70D1783D}" type="presOf" srcId="{93E4D95D-C509-4546-BF40-4F655B3565AC}" destId="{C7535020-D8ED-497A-B696-AA9D75A00C18}" srcOrd="0" destOrd="0" presId="urn:microsoft.com/office/officeart/2008/layout/AlternatingHexagons"/>
    <dgm:cxn modelId="{88D9FB76-5A9C-47E5-B96B-26EFDBAF7200}" srcId="{93E4D95D-C509-4546-BF40-4F655B3565AC}" destId="{53426716-ECE9-40C3-B16A-0E56F445DD74}" srcOrd="0" destOrd="0" parTransId="{2536D97F-D56D-4F6C-82CF-04565CFD4A6D}" sibTransId="{881E83A6-937F-40D1-AF14-D519B8B411FF}"/>
    <dgm:cxn modelId="{D29446D0-2E1E-4DE2-AD49-1519F85214C1}" srcId="{93E4D95D-C509-4546-BF40-4F655B3565AC}" destId="{8BF6668C-CC1B-4AAE-90FF-9062A088AB2B}" srcOrd="1" destOrd="0" parTransId="{D00314B4-C8F0-49BB-9350-14586647261D}" sibTransId="{305CC3CC-2041-49A8-9A6A-E37EEEDD2D1B}"/>
    <dgm:cxn modelId="{F51F9E73-FBFC-0747-8E1E-6E21FD2E76A8}" type="presOf" srcId="{C31EC47B-16AE-4FF3-A6A2-0304D1153A4B}" destId="{7D503A73-DE78-43E0-9523-33DDE6E65DA9}" srcOrd="0" destOrd="0" presId="urn:microsoft.com/office/officeart/2008/layout/AlternatingHexagons"/>
    <dgm:cxn modelId="{B9F192D0-70CF-8148-9B4B-D3C8E9F73381}" type="presOf" srcId="{55054BAC-B5E7-49C3-BFDC-970831F5BD0E}" destId="{E6B034B1-5787-4751-B0F4-98F996FF9139}" srcOrd="0" destOrd="0" presId="urn:microsoft.com/office/officeart/2008/layout/AlternatingHexagons"/>
    <dgm:cxn modelId="{C280EF29-A246-8645-A6E0-ED62D0F4A633}" type="presParOf" srcId="{C7535020-D8ED-497A-B696-AA9D75A00C18}" destId="{630B9999-B80C-4DB6-A965-08A3B6B3BC7E}" srcOrd="0" destOrd="0" presId="urn:microsoft.com/office/officeart/2008/layout/AlternatingHexagons"/>
    <dgm:cxn modelId="{02A7B4FE-986A-8D4A-AE00-27CCB50A2C2C}" type="presParOf" srcId="{630B9999-B80C-4DB6-A965-08A3B6B3BC7E}" destId="{6919C232-3D2C-4B47-9293-5894F08A49E1}" srcOrd="0" destOrd="0" presId="urn:microsoft.com/office/officeart/2008/layout/AlternatingHexagons"/>
    <dgm:cxn modelId="{77FFA01D-FC04-B64A-84A3-AAC53B41E37B}" type="presParOf" srcId="{630B9999-B80C-4DB6-A965-08A3B6B3BC7E}" destId="{D68DD98C-89B0-4C37-80AB-5857F18F7CD7}" srcOrd="1" destOrd="0" presId="urn:microsoft.com/office/officeart/2008/layout/AlternatingHexagons"/>
    <dgm:cxn modelId="{B9234EC4-F635-D540-A8F8-8BE6ED801E73}" type="presParOf" srcId="{630B9999-B80C-4DB6-A965-08A3B6B3BC7E}" destId="{3BC6828E-E8A5-46F0-A3C5-EECBFEE0F689}" srcOrd="2" destOrd="0" presId="urn:microsoft.com/office/officeart/2008/layout/AlternatingHexagons"/>
    <dgm:cxn modelId="{02FF1428-BAE4-4F46-B496-0CA63826738C}" type="presParOf" srcId="{630B9999-B80C-4DB6-A965-08A3B6B3BC7E}" destId="{F2A967CD-DC6C-4404-AC04-69EDD5AE5847}" srcOrd="3" destOrd="0" presId="urn:microsoft.com/office/officeart/2008/layout/AlternatingHexagons"/>
    <dgm:cxn modelId="{49485F59-F198-AF42-B2A6-559F1B8F6E9A}" type="presParOf" srcId="{630B9999-B80C-4DB6-A965-08A3B6B3BC7E}" destId="{82182F73-32E5-4032-85D0-1C7B58A44C5C}" srcOrd="4" destOrd="0" presId="urn:microsoft.com/office/officeart/2008/layout/AlternatingHexagons"/>
    <dgm:cxn modelId="{73B27D8C-B05B-AC4F-96C7-185CCA5A3683}" type="presParOf" srcId="{C7535020-D8ED-497A-B696-AA9D75A00C18}" destId="{63E8D6DB-98DD-476F-B5D4-6983F44F9296}" srcOrd="1" destOrd="0" presId="urn:microsoft.com/office/officeart/2008/layout/AlternatingHexagons"/>
    <dgm:cxn modelId="{853797A9-22F4-6B44-9FE6-E554791B8618}" type="presParOf" srcId="{C7535020-D8ED-497A-B696-AA9D75A00C18}" destId="{571D350C-4400-4AAE-8832-A19B2FF5906F}" srcOrd="2" destOrd="0" presId="urn:microsoft.com/office/officeart/2008/layout/AlternatingHexagons"/>
    <dgm:cxn modelId="{F3EB5C03-54B1-8D4C-9EF2-DB10C235D86A}" type="presParOf" srcId="{571D350C-4400-4AAE-8832-A19B2FF5906F}" destId="{34BF1EDF-BBC3-4213-9B16-33546DFD9D0B}" srcOrd="0" destOrd="0" presId="urn:microsoft.com/office/officeart/2008/layout/AlternatingHexagons"/>
    <dgm:cxn modelId="{3C2E1C2B-C925-3F43-93D7-BC1B61EA65A8}" type="presParOf" srcId="{571D350C-4400-4AAE-8832-A19B2FF5906F}" destId="{23BE8654-3EE1-4AEF-954C-5F089EF7119D}" srcOrd="1" destOrd="0" presId="urn:microsoft.com/office/officeart/2008/layout/AlternatingHexagons"/>
    <dgm:cxn modelId="{5E95B43C-7BC1-F14C-A55E-478A2E745C5F}" type="presParOf" srcId="{571D350C-4400-4AAE-8832-A19B2FF5906F}" destId="{84648A79-E6FE-481E-8C1F-63EBE491125A}" srcOrd="2" destOrd="0" presId="urn:microsoft.com/office/officeart/2008/layout/AlternatingHexagons"/>
    <dgm:cxn modelId="{624135BC-2BF0-4C49-A69E-0B0641FB533D}" type="presParOf" srcId="{571D350C-4400-4AAE-8832-A19B2FF5906F}" destId="{C3C992BD-1C9A-47B4-9C67-B5714DCA4D71}" srcOrd="3" destOrd="0" presId="urn:microsoft.com/office/officeart/2008/layout/AlternatingHexagons"/>
    <dgm:cxn modelId="{43E43E82-C332-0E4C-A38B-4FBF4EFBD5C3}" type="presParOf" srcId="{571D350C-4400-4AAE-8832-A19B2FF5906F}" destId="{5ADD5FF8-AB3F-4CC1-860F-E77FA067DEBB}" srcOrd="4" destOrd="0" presId="urn:microsoft.com/office/officeart/2008/layout/AlternatingHexagons"/>
    <dgm:cxn modelId="{BA0F83D1-45D3-9D40-8938-BCB8E60EAD42}" type="presParOf" srcId="{C7535020-D8ED-497A-B696-AA9D75A00C18}" destId="{C19FF604-FAD9-48D4-9793-103334CEB5F0}" srcOrd="3" destOrd="0" presId="urn:microsoft.com/office/officeart/2008/layout/AlternatingHexagons"/>
    <dgm:cxn modelId="{B84B6D19-F4A9-0E47-A1F8-439D55EBD97D}" type="presParOf" srcId="{C7535020-D8ED-497A-B696-AA9D75A00C18}" destId="{326AE5DE-75C8-4C1C-A5B0-1B540AEF29FD}" srcOrd="4" destOrd="0" presId="urn:microsoft.com/office/officeart/2008/layout/AlternatingHexagons"/>
    <dgm:cxn modelId="{297C3685-5D34-6649-AB05-832C2A8CAB32}" type="presParOf" srcId="{326AE5DE-75C8-4C1C-A5B0-1B540AEF29FD}" destId="{7D503A73-DE78-43E0-9523-33DDE6E65DA9}" srcOrd="0" destOrd="0" presId="urn:microsoft.com/office/officeart/2008/layout/AlternatingHexagons"/>
    <dgm:cxn modelId="{26028DE1-F499-6544-AF89-8C0218219885}" type="presParOf" srcId="{326AE5DE-75C8-4C1C-A5B0-1B540AEF29FD}" destId="{29895DF3-37E9-4142-A792-D7D29240994B}" srcOrd="1" destOrd="0" presId="urn:microsoft.com/office/officeart/2008/layout/AlternatingHexagons"/>
    <dgm:cxn modelId="{F43A6B24-C037-B942-BDEF-1A676FD43C66}" type="presParOf" srcId="{326AE5DE-75C8-4C1C-A5B0-1B540AEF29FD}" destId="{CB601D0B-0F39-4910-B196-50129E01AAE0}" srcOrd="2" destOrd="0" presId="urn:microsoft.com/office/officeart/2008/layout/AlternatingHexagons"/>
    <dgm:cxn modelId="{C06FEAEC-C826-6046-89AC-824A4EACEF43}" type="presParOf" srcId="{326AE5DE-75C8-4C1C-A5B0-1B540AEF29FD}" destId="{2B6E6A34-77EA-4785-A3D7-20FBDDDE677B}" srcOrd="3" destOrd="0" presId="urn:microsoft.com/office/officeart/2008/layout/AlternatingHexagons"/>
    <dgm:cxn modelId="{F0E2937A-10F0-F540-831D-9AFB2540E21C}" type="presParOf" srcId="{326AE5DE-75C8-4C1C-A5B0-1B540AEF29FD}" destId="{092F0432-4E32-4AC8-9B89-E90C3923A4A9}" srcOrd="4" destOrd="0" presId="urn:microsoft.com/office/officeart/2008/layout/AlternatingHexagons"/>
    <dgm:cxn modelId="{7229A2F9-94B7-B14D-ADF5-937061782D8B}" type="presParOf" srcId="{C7535020-D8ED-497A-B696-AA9D75A00C18}" destId="{6DA4F9EC-5093-4493-8CD8-7E8A7FEBC0C2}" srcOrd="5" destOrd="0" presId="urn:microsoft.com/office/officeart/2008/layout/AlternatingHexagons"/>
    <dgm:cxn modelId="{E9A1C7D9-3EB8-304E-81A6-C344B3B0270E}" type="presParOf" srcId="{C7535020-D8ED-497A-B696-AA9D75A00C18}" destId="{327F643A-F4A5-420F-9E6C-7D76240187ED}" srcOrd="6" destOrd="0" presId="urn:microsoft.com/office/officeart/2008/layout/AlternatingHexagons"/>
    <dgm:cxn modelId="{0801B3C3-CB31-424B-8528-1459304A3565}" type="presParOf" srcId="{327F643A-F4A5-420F-9E6C-7D76240187ED}" destId="{90B4721B-ED3D-450C-9797-6C12B905C3A3}" srcOrd="0" destOrd="0" presId="urn:microsoft.com/office/officeart/2008/layout/AlternatingHexagons"/>
    <dgm:cxn modelId="{94373DC3-0562-B84E-BD31-9CA61033757A}" type="presParOf" srcId="{327F643A-F4A5-420F-9E6C-7D76240187ED}" destId="{B2937DA0-46BE-4D64-BFA5-45389DC9B810}" srcOrd="1" destOrd="0" presId="urn:microsoft.com/office/officeart/2008/layout/AlternatingHexagons"/>
    <dgm:cxn modelId="{850B315F-80FB-9D4C-9A42-2A79DDBB85C0}" type="presParOf" srcId="{327F643A-F4A5-420F-9E6C-7D76240187ED}" destId="{64564A8B-5A27-4E2C-819B-038E11AF44E0}" srcOrd="2" destOrd="0" presId="urn:microsoft.com/office/officeart/2008/layout/AlternatingHexagons"/>
    <dgm:cxn modelId="{1834F186-435E-2445-892B-3E12C7D7E9A7}" type="presParOf" srcId="{327F643A-F4A5-420F-9E6C-7D76240187ED}" destId="{C1A0233F-B61F-4B31-9A4D-544E5F9DB932}" srcOrd="3" destOrd="0" presId="urn:microsoft.com/office/officeart/2008/layout/AlternatingHexagons"/>
    <dgm:cxn modelId="{7638661A-C9FC-1842-87AF-54EAF0300888}" type="presParOf" srcId="{327F643A-F4A5-420F-9E6C-7D76240187ED}" destId="{E6B034B1-5787-4751-B0F4-98F996FF913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4FBF3B-69B4-4ADF-8911-D084B38D1C59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F13D928-0DC4-403F-B167-8535E9C69F7E}">
      <dgm:prSet phldrT="[Metin]"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pPr marL="631825" indent="0"/>
          <a:r>
            <a:rPr lang="tr-TR" sz="2000" b="1" dirty="0">
              <a:solidFill>
                <a:srgbClr val="1B449C"/>
              </a:solidFill>
            </a:rPr>
            <a:t>İlk 100 Bursu</a:t>
          </a:r>
          <a:br>
            <a:rPr lang="tr-TR" sz="2000" b="1" dirty="0">
              <a:solidFill>
                <a:srgbClr val="1B449C"/>
              </a:solidFill>
            </a:rPr>
          </a:br>
          <a:r>
            <a:rPr lang="tr-TR" sz="1400" dirty="0">
              <a:solidFill>
                <a:srgbClr val="1B449C"/>
              </a:solidFill>
            </a:rPr>
            <a:t>Tam Burs </a:t>
          </a:r>
          <a:br>
            <a:rPr lang="tr-TR" sz="1400" dirty="0">
              <a:solidFill>
                <a:srgbClr val="1B449C"/>
              </a:solidFill>
            </a:rPr>
          </a:br>
          <a:r>
            <a:rPr lang="tr-TR" sz="1400" dirty="0">
              <a:solidFill>
                <a:srgbClr val="1B449C"/>
              </a:solidFill>
            </a:rPr>
            <a:t>Ek Olanaklar</a:t>
          </a:r>
          <a:endParaRPr lang="tr-TR" sz="1800" b="1" dirty="0">
            <a:solidFill>
              <a:srgbClr val="1B449C"/>
            </a:solidFill>
          </a:endParaRPr>
        </a:p>
      </dgm:t>
    </dgm:pt>
    <dgm:pt modelId="{B70C0291-5C83-4F03-927C-F6F42260F1B8}" type="parTrans" cxnId="{54AAFCBF-7E0B-4F12-94A1-CABC9E0DAC9B}">
      <dgm:prSet/>
      <dgm:spPr/>
      <dgm:t>
        <a:bodyPr/>
        <a:lstStyle/>
        <a:p>
          <a:endParaRPr lang="tr-TR"/>
        </a:p>
      </dgm:t>
    </dgm:pt>
    <dgm:pt modelId="{B7C50FCD-77EC-4D05-BA75-793F746ECD75}" type="sibTrans" cxnId="{54AAFCBF-7E0B-4F12-94A1-CABC9E0DAC9B}">
      <dgm:prSet/>
      <dgm:spPr/>
      <dgm:t>
        <a:bodyPr/>
        <a:lstStyle/>
        <a:p>
          <a:endParaRPr lang="tr-TR"/>
        </a:p>
      </dgm:t>
    </dgm:pt>
    <dgm:pt modelId="{F13B76E9-08E0-43DB-8D74-FB5F2420F44A}">
      <dgm:prSet phldrT="[Metin]"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pPr marL="631825" indent="0"/>
          <a:r>
            <a:rPr lang="tr-TR" sz="2000" b="1" dirty="0">
              <a:solidFill>
                <a:srgbClr val="1B449C"/>
              </a:solidFill>
            </a:rPr>
            <a:t>Tam Burs</a:t>
          </a:r>
          <a:br>
            <a:rPr lang="tr-TR" sz="2000" b="1" dirty="0">
              <a:solidFill>
                <a:srgbClr val="1B449C"/>
              </a:solidFill>
            </a:rPr>
          </a:br>
          <a:r>
            <a:rPr lang="tr-TR" sz="1400" dirty="0">
              <a:solidFill>
                <a:srgbClr val="1B449C"/>
              </a:solidFill>
            </a:rPr>
            <a:t>Öğrenim ücreti muafiyeti</a:t>
          </a:r>
          <a:br>
            <a:rPr lang="tr-TR" sz="1400" dirty="0">
              <a:solidFill>
                <a:srgbClr val="1B449C"/>
              </a:solidFill>
            </a:rPr>
          </a:br>
          <a:r>
            <a:rPr lang="tr-TR" sz="1400" dirty="0">
              <a:solidFill>
                <a:srgbClr val="1B449C"/>
              </a:solidFill>
            </a:rPr>
            <a:t>Konukevi ücreti muafiyeti                                       Yaşam Katkı Payı</a:t>
          </a:r>
          <a:endParaRPr lang="tr-TR" sz="1800" b="1" dirty="0">
            <a:solidFill>
              <a:srgbClr val="1B449C"/>
            </a:solidFill>
          </a:endParaRPr>
        </a:p>
      </dgm:t>
    </dgm:pt>
    <dgm:pt modelId="{BB78378B-D280-40F7-8A6C-218B7D9EE15D}" type="parTrans" cxnId="{F04C5687-55EF-4AF5-B19A-391ED0745E8B}">
      <dgm:prSet/>
      <dgm:spPr/>
      <dgm:t>
        <a:bodyPr/>
        <a:lstStyle/>
        <a:p>
          <a:endParaRPr lang="tr-TR"/>
        </a:p>
      </dgm:t>
    </dgm:pt>
    <dgm:pt modelId="{EC6A09AA-4416-4811-AED9-3A23BB756831}" type="sibTrans" cxnId="{F04C5687-55EF-4AF5-B19A-391ED0745E8B}">
      <dgm:prSet/>
      <dgm:spPr/>
      <dgm:t>
        <a:bodyPr/>
        <a:lstStyle/>
        <a:p>
          <a:endParaRPr lang="tr-TR"/>
        </a:p>
      </dgm:t>
    </dgm:pt>
    <dgm:pt modelId="{DCF3A860-206F-40A0-896F-4B6D145B1A9A}">
      <dgm:prSet phldrT="[Metin]"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pPr marL="631825" indent="0"/>
          <a:r>
            <a:rPr lang="tr-TR" sz="2000" b="1" dirty="0">
              <a:solidFill>
                <a:srgbClr val="1B449C"/>
              </a:solidFill>
            </a:rPr>
            <a:t>Kısmi Burslar</a:t>
          </a:r>
          <a:br>
            <a:rPr lang="tr-TR" sz="2000" b="1" dirty="0">
              <a:solidFill>
                <a:srgbClr val="1B449C"/>
              </a:solidFill>
            </a:rPr>
          </a:br>
          <a:r>
            <a:rPr lang="tr-TR" sz="1400" dirty="0" smtClean="0">
              <a:solidFill>
                <a:srgbClr val="1B449C"/>
              </a:solidFill>
            </a:rPr>
            <a:t>Eğitim ücretinde %50 oranında  </a:t>
          </a:r>
          <a:r>
            <a:rPr lang="tr-TR" sz="1400" dirty="0">
              <a:solidFill>
                <a:srgbClr val="1B449C"/>
              </a:solidFill>
            </a:rPr>
            <a:t>indirim</a:t>
          </a:r>
          <a:endParaRPr lang="tr-TR" sz="1800" b="1" dirty="0">
            <a:solidFill>
              <a:srgbClr val="1B449C"/>
            </a:solidFill>
          </a:endParaRPr>
        </a:p>
      </dgm:t>
    </dgm:pt>
    <dgm:pt modelId="{6892083B-250A-4235-A74C-8F7E1698C812}" type="parTrans" cxnId="{EA71EA3A-40C9-4BB6-B7DE-4ED7A7267D0B}">
      <dgm:prSet/>
      <dgm:spPr/>
      <dgm:t>
        <a:bodyPr/>
        <a:lstStyle/>
        <a:p>
          <a:endParaRPr lang="tr-TR"/>
        </a:p>
      </dgm:t>
    </dgm:pt>
    <dgm:pt modelId="{546B0EA0-8805-4235-8286-79EC80E9BFB7}" type="sibTrans" cxnId="{EA71EA3A-40C9-4BB6-B7DE-4ED7A7267D0B}">
      <dgm:prSet/>
      <dgm:spPr/>
      <dgm:t>
        <a:bodyPr/>
        <a:lstStyle/>
        <a:p>
          <a:endParaRPr lang="tr-TR"/>
        </a:p>
      </dgm:t>
    </dgm:pt>
    <dgm:pt modelId="{6C5A0051-44C1-43F5-9B42-7EE768DB578F}">
      <dgm:prSet phldrT="[Metin]"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pPr marL="631825" indent="0"/>
          <a:r>
            <a:rPr lang="tr-TR" sz="2000" b="1" dirty="0">
              <a:solidFill>
                <a:srgbClr val="1B449C"/>
              </a:solidFill>
            </a:rPr>
            <a:t>Eğitim Başarı Bursu</a:t>
          </a:r>
          <a:br>
            <a:rPr lang="tr-TR" sz="2000" b="1" dirty="0">
              <a:solidFill>
                <a:srgbClr val="1B449C"/>
              </a:solidFill>
            </a:rPr>
          </a:br>
          <a:r>
            <a:rPr lang="tr-TR" sz="1300" dirty="0">
              <a:solidFill>
                <a:srgbClr val="1B449C"/>
              </a:solidFill>
            </a:rPr>
            <a:t>Yıllık akademik eğitim ücreti muafiyeti</a:t>
          </a:r>
        </a:p>
      </dgm:t>
    </dgm:pt>
    <dgm:pt modelId="{22A1256A-D121-4F12-ADF8-D4A5BF4CFCD1}" type="parTrans" cxnId="{25CC0F92-6C47-4FD2-977B-77ABE8042EB1}">
      <dgm:prSet/>
      <dgm:spPr/>
      <dgm:t>
        <a:bodyPr/>
        <a:lstStyle/>
        <a:p>
          <a:endParaRPr lang="tr-TR"/>
        </a:p>
      </dgm:t>
    </dgm:pt>
    <dgm:pt modelId="{B8F58FEC-BAC9-44EC-A0CB-5E47DB950DD6}" type="sibTrans" cxnId="{25CC0F92-6C47-4FD2-977B-77ABE8042EB1}">
      <dgm:prSet/>
      <dgm:spPr/>
      <dgm:t>
        <a:bodyPr/>
        <a:lstStyle/>
        <a:p>
          <a:endParaRPr lang="tr-TR"/>
        </a:p>
      </dgm:t>
    </dgm:pt>
    <dgm:pt modelId="{12554831-6618-46F9-BC07-70298FC1C337}" type="pres">
      <dgm:prSet presAssocID="{C24FBF3B-69B4-4ADF-8911-D084B38D1C5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F1C59C5-4FDE-473B-BC87-428CADBE7371}" type="pres">
      <dgm:prSet presAssocID="{0F13D928-0DC4-403F-B167-8535E9C69F7E}" presName="comp" presStyleCnt="0"/>
      <dgm:spPr/>
    </dgm:pt>
    <dgm:pt modelId="{5325D313-3BA2-4DC7-AF77-46C3FD9808B7}" type="pres">
      <dgm:prSet presAssocID="{0F13D928-0DC4-403F-B167-8535E9C69F7E}" presName="box" presStyleLbl="node1" presStyleIdx="0" presStyleCnt="4" custLinFactNeighborX="-8118" custLinFactNeighborY="-39922"/>
      <dgm:spPr/>
      <dgm:t>
        <a:bodyPr/>
        <a:lstStyle/>
        <a:p>
          <a:endParaRPr lang="tr-TR"/>
        </a:p>
      </dgm:t>
    </dgm:pt>
    <dgm:pt modelId="{B83FC07F-A371-4B1E-9F32-1DE3195D51EE}" type="pres">
      <dgm:prSet presAssocID="{0F13D928-0DC4-403F-B167-8535E9C69F7E}" presName="img" presStyleLbl="fgImgPlace1" presStyleIdx="0" presStyleCnt="4" custScaleX="129687" custScaleY="80566" custLinFactNeighborX="27846" custLinFactNeighborY="-1574"/>
      <dgm:spPr>
        <a:prstGeom prst="flowChartProcess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</dgm:spPr>
    </dgm:pt>
    <dgm:pt modelId="{068F3097-CE5C-42B6-8375-F0838F91B1B9}" type="pres">
      <dgm:prSet presAssocID="{0F13D928-0DC4-403F-B167-8535E9C69F7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F7857E1-09AC-488E-841D-A49C4EEEE116}" type="pres">
      <dgm:prSet presAssocID="{B7C50FCD-77EC-4D05-BA75-793F746ECD75}" presName="spacer" presStyleCnt="0"/>
      <dgm:spPr/>
    </dgm:pt>
    <dgm:pt modelId="{79ABA8EB-A966-47D5-A336-E2BC7121E50D}" type="pres">
      <dgm:prSet presAssocID="{F13B76E9-08E0-43DB-8D74-FB5F2420F44A}" presName="comp" presStyleCnt="0"/>
      <dgm:spPr/>
    </dgm:pt>
    <dgm:pt modelId="{EEFA02BE-426D-4A2F-A3E9-DDC9EEB7792B}" type="pres">
      <dgm:prSet presAssocID="{F13B76E9-08E0-43DB-8D74-FB5F2420F44A}" presName="box" presStyleLbl="node1" presStyleIdx="1" presStyleCnt="4"/>
      <dgm:spPr/>
      <dgm:t>
        <a:bodyPr/>
        <a:lstStyle/>
        <a:p>
          <a:endParaRPr lang="tr-TR"/>
        </a:p>
      </dgm:t>
    </dgm:pt>
    <dgm:pt modelId="{BC161402-F9AD-4D61-94BD-851117416701}" type="pres">
      <dgm:prSet presAssocID="{F13B76E9-08E0-43DB-8D74-FB5F2420F44A}" presName="img" presStyleLbl="fgImgPlace1" presStyleIdx="1" presStyleCnt="4" custScaleX="103231" custScaleY="80566" custLinFactNeighborX="21998" custLinFactNeighborY="-1063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32E7C9A7-CDD5-43D1-B1A6-86C1C3F0EE12}" type="pres">
      <dgm:prSet presAssocID="{F13B76E9-08E0-43DB-8D74-FB5F2420F44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89887EC-FBDE-4580-AEE0-C0393021EB50}" type="pres">
      <dgm:prSet presAssocID="{EC6A09AA-4416-4811-AED9-3A23BB756831}" presName="spacer" presStyleCnt="0"/>
      <dgm:spPr/>
    </dgm:pt>
    <dgm:pt modelId="{58F1782F-2A8A-4030-8358-1DC7793ECC2B}" type="pres">
      <dgm:prSet presAssocID="{DCF3A860-206F-40A0-896F-4B6D145B1A9A}" presName="comp" presStyleCnt="0"/>
      <dgm:spPr/>
    </dgm:pt>
    <dgm:pt modelId="{4E6598DD-CC4F-4DDE-9830-B6336C1EB51A}" type="pres">
      <dgm:prSet presAssocID="{DCF3A860-206F-40A0-896F-4B6D145B1A9A}" presName="box" presStyleLbl="node1" presStyleIdx="2" presStyleCnt="4"/>
      <dgm:spPr/>
      <dgm:t>
        <a:bodyPr/>
        <a:lstStyle/>
        <a:p>
          <a:endParaRPr lang="tr-TR"/>
        </a:p>
      </dgm:t>
    </dgm:pt>
    <dgm:pt modelId="{4391ECC7-DFCA-4883-8996-6328B056A08A}" type="pres">
      <dgm:prSet presAssocID="{DCF3A860-206F-40A0-896F-4B6D145B1A9A}" presName="img" presStyleLbl="fgImgPlace1" presStyleIdx="2" presStyleCnt="4" custScaleX="106832" custScaleY="80566" custLinFactNeighborX="25997" custLinFactNeighborY="-321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C7401E2F-E7CB-46B6-A041-E7A71900E3E2}" type="pres">
      <dgm:prSet presAssocID="{DCF3A860-206F-40A0-896F-4B6D145B1A9A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C30FEDF-E86D-4FA5-ADBE-6A3DF677D2DE}" type="pres">
      <dgm:prSet presAssocID="{546B0EA0-8805-4235-8286-79EC80E9BFB7}" presName="spacer" presStyleCnt="0"/>
      <dgm:spPr/>
    </dgm:pt>
    <dgm:pt modelId="{53B62B34-9B46-4F79-BB2B-2ABACC4503CD}" type="pres">
      <dgm:prSet presAssocID="{6C5A0051-44C1-43F5-9B42-7EE768DB578F}" presName="comp" presStyleCnt="0"/>
      <dgm:spPr/>
    </dgm:pt>
    <dgm:pt modelId="{E3C823A2-BB60-4361-9F89-25CA85C73C30}" type="pres">
      <dgm:prSet presAssocID="{6C5A0051-44C1-43F5-9B42-7EE768DB578F}" presName="box" presStyleLbl="node1" presStyleIdx="3" presStyleCnt="4"/>
      <dgm:spPr/>
      <dgm:t>
        <a:bodyPr/>
        <a:lstStyle/>
        <a:p>
          <a:endParaRPr lang="tr-TR"/>
        </a:p>
      </dgm:t>
    </dgm:pt>
    <dgm:pt modelId="{F0B7499F-7683-4694-AE07-34C0B113E018}" type="pres">
      <dgm:prSet presAssocID="{6C5A0051-44C1-43F5-9B42-7EE768DB578F}" presName="img" presStyleLbl="fgImgPlace1" presStyleIdx="3" presStyleCnt="4" custScaleX="129687" custScaleY="80566" custLinFactNeighborX="27997" custLinFactNeighborY="-3252"/>
      <dgm:spPr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bg1"/>
          </a:solidFill>
        </a:ln>
      </dgm:spPr>
    </dgm:pt>
    <dgm:pt modelId="{534512ED-843D-4329-8A89-AB14D80CA9BC}" type="pres">
      <dgm:prSet presAssocID="{6C5A0051-44C1-43F5-9B42-7EE768DB578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920E1AE-ECDD-4BF9-97B4-457BAA0A2D77}" type="presOf" srcId="{F13B76E9-08E0-43DB-8D74-FB5F2420F44A}" destId="{32E7C9A7-CDD5-43D1-B1A6-86C1C3F0EE12}" srcOrd="1" destOrd="0" presId="urn:microsoft.com/office/officeart/2005/8/layout/vList4#1"/>
    <dgm:cxn modelId="{9E7D6C56-CE9D-427B-B638-3A44A1ADEE51}" type="presOf" srcId="{DCF3A860-206F-40A0-896F-4B6D145B1A9A}" destId="{C7401E2F-E7CB-46B6-A041-E7A71900E3E2}" srcOrd="1" destOrd="0" presId="urn:microsoft.com/office/officeart/2005/8/layout/vList4#1"/>
    <dgm:cxn modelId="{E37AF7A1-2227-43FE-907B-4D0DF2F91711}" type="presOf" srcId="{C24FBF3B-69B4-4ADF-8911-D084B38D1C59}" destId="{12554831-6618-46F9-BC07-70298FC1C337}" srcOrd="0" destOrd="0" presId="urn:microsoft.com/office/officeart/2005/8/layout/vList4#1"/>
    <dgm:cxn modelId="{EA71EA3A-40C9-4BB6-B7DE-4ED7A7267D0B}" srcId="{C24FBF3B-69B4-4ADF-8911-D084B38D1C59}" destId="{DCF3A860-206F-40A0-896F-4B6D145B1A9A}" srcOrd="2" destOrd="0" parTransId="{6892083B-250A-4235-A74C-8F7E1698C812}" sibTransId="{546B0EA0-8805-4235-8286-79EC80E9BFB7}"/>
    <dgm:cxn modelId="{82EDEA15-22D1-4C29-A1EA-CF31ECBD299D}" type="presOf" srcId="{0F13D928-0DC4-403F-B167-8535E9C69F7E}" destId="{5325D313-3BA2-4DC7-AF77-46C3FD9808B7}" srcOrd="0" destOrd="0" presId="urn:microsoft.com/office/officeart/2005/8/layout/vList4#1"/>
    <dgm:cxn modelId="{79BD1D4C-BD5F-463A-ABC0-F4F0A8C25CE9}" type="presOf" srcId="{6C5A0051-44C1-43F5-9B42-7EE768DB578F}" destId="{534512ED-843D-4329-8A89-AB14D80CA9BC}" srcOrd="1" destOrd="0" presId="urn:microsoft.com/office/officeart/2005/8/layout/vList4#1"/>
    <dgm:cxn modelId="{020BFC9C-C29A-4BCA-A8DF-402C90B5CB3E}" type="presOf" srcId="{0F13D928-0DC4-403F-B167-8535E9C69F7E}" destId="{068F3097-CE5C-42B6-8375-F0838F91B1B9}" srcOrd="1" destOrd="0" presId="urn:microsoft.com/office/officeart/2005/8/layout/vList4#1"/>
    <dgm:cxn modelId="{F04C5687-55EF-4AF5-B19A-391ED0745E8B}" srcId="{C24FBF3B-69B4-4ADF-8911-D084B38D1C59}" destId="{F13B76E9-08E0-43DB-8D74-FB5F2420F44A}" srcOrd="1" destOrd="0" parTransId="{BB78378B-D280-40F7-8A6C-218B7D9EE15D}" sibTransId="{EC6A09AA-4416-4811-AED9-3A23BB756831}"/>
    <dgm:cxn modelId="{DFDB1A7D-6427-4214-8DDB-3FC7AF9AA704}" type="presOf" srcId="{DCF3A860-206F-40A0-896F-4B6D145B1A9A}" destId="{4E6598DD-CC4F-4DDE-9830-B6336C1EB51A}" srcOrd="0" destOrd="0" presId="urn:microsoft.com/office/officeart/2005/8/layout/vList4#1"/>
    <dgm:cxn modelId="{EC621A70-1019-40B1-A075-3EA3FD24DF05}" type="presOf" srcId="{F13B76E9-08E0-43DB-8D74-FB5F2420F44A}" destId="{EEFA02BE-426D-4A2F-A3E9-DDC9EEB7792B}" srcOrd="0" destOrd="0" presId="urn:microsoft.com/office/officeart/2005/8/layout/vList4#1"/>
    <dgm:cxn modelId="{63FF3072-103B-4AF5-9333-6D1D30746B6A}" type="presOf" srcId="{6C5A0051-44C1-43F5-9B42-7EE768DB578F}" destId="{E3C823A2-BB60-4361-9F89-25CA85C73C30}" srcOrd="0" destOrd="0" presId="urn:microsoft.com/office/officeart/2005/8/layout/vList4#1"/>
    <dgm:cxn modelId="{25CC0F92-6C47-4FD2-977B-77ABE8042EB1}" srcId="{C24FBF3B-69B4-4ADF-8911-D084B38D1C59}" destId="{6C5A0051-44C1-43F5-9B42-7EE768DB578F}" srcOrd="3" destOrd="0" parTransId="{22A1256A-D121-4F12-ADF8-D4A5BF4CFCD1}" sibTransId="{B8F58FEC-BAC9-44EC-A0CB-5E47DB950DD6}"/>
    <dgm:cxn modelId="{54AAFCBF-7E0B-4F12-94A1-CABC9E0DAC9B}" srcId="{C24FBF3B-69B4-4ADF-8911-D084B38D1C59}" destId="{0F13D928-0DC4-403F-B167-8535E9C69F7E}" srcOrd="0" destOrd="0" parTransId="{B70C0291-5C83-4F03-927C-F6F42260F1B8}" sibTransId="{B7C50FCD-77EC-4D05-BA75-793F746ECD75}"/>
    <dgm:cxn modelId="{D24B1818-C5CF-4B67-B2FF-1EB9FDDB24F6}" type="presParOf" srcId="{12554831-6618-46F9-BC07-70298FC1C337}" destId="{2F1C59C5-4FDE-473B-BC87-428CADBE7371}" srcOrd="0" destOrd="0" presId="urn:microsoft.com/office/officeart/2005/8/layout/vList4#1"/>
    <dgm:cxn modelId="{B27D1609-9D9D-4A72-A597-F1239084986C}" type="presParOf" srcId="{2F1C59C5-4FDE-473B-BC87-428CADBE7371}" destId="{5325D313-3BA2-4DC7-AF77-46C3FD9808B7}" srcOrd="0" destOrd="0" presId="urn:microsoft.com/office/officeart/2005/8/layout/vList4#1"/>
    <dgm:cxn modelId="{5BBA3101-F199-4636-AC2A-7DF051599588}" type="presParOf" srcId="{2F1C59C5-4FDE-473B-BC87-428CADBE7371}" destId="{B83FC07F-A371-4B1E-9F32-1DE3195D51EE}" srcOrd="1" destOrd="0" presId="urn:microsoft.com/office/officeart/2005/8/layout/vList4#1"/>
    <dgm:cxn modelId="{C6E226CD-EB5C-4C70-8B2D-6D3797657F91}" type="presParOf" srcId="{2F1C59C5-4FDE-473B-BC87-428CADBE7371}" destId="{068F3097-CE5C-42B6-8375-F0838F91B1B9}" srcOrd="2" destOrd="0" presId="urn:microsoft.com/office/officeart/2005/8/layout/vList4#1"/>
    <dgm:cxn modelId="{A581F21B-4765-40C9-A782-BD1F0762D605}" type="presParOf" srcId="{12554831-6618-46F9-BC07-70298FC1C337}" destId="{3F7857E1-09AC-488E-841D-A49C4EEEE116}" srcOrd="1" destOrd="0" presId="urn:microsoft.com/office/officeart/2005/8/layout/vList4#1"/>
    <dgm:cxn modelId="{D48D34FD-674D-4A19-91D3-F72C2DF70D36}" type="presParOf" srcId="{12554831-6618-46F9-BC07-70298FC1C337}" destId="{79ABA8EB-A966-47D5-A336-E2BC7121E50D}" srcOrd="2" destOrd="0" presId="urn:microsoft.com/office/officeart/2005/8/layout/vList4#1"/>
    <dgm:cxn modelId="{D66D1887-DA77-4339-A558-15CFE7CBD6DC}" type="presParOf" srcId="{79ABA8EB-A966-47D5-A336-E2BC7121E50D}" destId="{EEFA02BE-426D-4A2F-A3E9-DDC9EEB7792B}" srcOrd="0" destOrd="0" presId="urn:microsoft.com/office/officeart/2005/8/layout/vList4#1"/>
    <dgm:cxn modelId="{DD115AAB-A0FA-4100-988E-F614FA3A867F}" type="presParOf" srcId="{79ABA8EB-A966-47D5-A336-E2BC7121E50D}" destId="{BC161402-F9AD-4D61-94BD-851117416701}" srcOrd="1" destOrd="0" presId="urn:microsoft.com/office/officeart/2005/8/layout/vList4#1"/>
    <dgm:cxn modelId="{A7FDA052-1273-4C87-B93B-910C21D22D17}" type="presParOf" srcId="{79ABA8EB-A966-47D5-A336-E2BC7121E50D}" destId="{32E7C9A7-CDD5-43D1-B1A6-86C1C3F0EE12}" srcOrd="2" destOrd="0" presId="urn:microsoft.com/office/officeart/2005/8/layout/vList4#1"/>
    <dgm:cxn modelId="{7A3E1D2F-86D6-4F9B-B66F-F0B5CC673972}" type="presParOf" srcId="{12554831-6618-46F9-BC07-70298FC1C337}" destId="{D89887EC-FBDE-4580-AEE0-C0393021EB50}" srcOrd="3" destOrd="0" presId="urn:microsoft.com/office/officeart/2005/8/layout/vList4#1"/>
    <dgm:cxn modelId="{863EED9E-2AA5-4F9D-8F68-6DBD5D5D8666}" type="presParOf" srcId="{12554831-6618-46F9-BC07-70298FC1C337}" destId="{58F1782F-2A8A-4030-8358-1DC7793ECC2B}" srcOrd="4" destOrd="0" presId="urn:microsoft.com/office/officeart/2005/8/layout/vList4#1"/>
    <dgm:cxn modelId="{06A0E229-AE78-48FA-B46B-71D9B7FB2A59}" type="presParOf" srcId="{58F1782F-2A8A-4030-8358-1DC7793ECC2B}" destId="{4E6598DD-CC4F-4DDE-9830-B6336C1EB51A}" srcOrd="0" destOrd="0" presId="urn:microsoft.com/office/officeart/2005/8/layout/vList4#1"/>
    <dgm:cxn modelId="{11EA821E-CCB3-4F0F-9281-2BD8F2D52730}" type="presParOf" srcId="{58F1782F-2A8A-4030-8358-1DC7793ECC2B}" destId="{4391ECC7-DFCA-4883-8996-6328B056A08A}" srcOrd="1" destOrd="0" presId="urn:microsoft.com/office/officeart/2005/8/layout/vList4#1"/>
    <dgm:cxn modelId="{2317995A-06D3-48BD-861A-B9F4DA5F00FF}" type="presParOf" srcId="{58F1782F-2A8A-4030-8358-1DC7793ECC2B}" destId="{C7401E2F-E7CB-46B6-A041-E7A71900E3E2}" srcOrd="2" destOrd="0" presId="urn:microsoft.com/office/officeart/2005/8/layout/vList4#1"/>
    <dgm:cxn modelId="{BCFD073D-ECE0-47E5-9BF2-64CDB7828456}" type="presParOf" srcId="{12554831-6618-46F9-BC07-70298FC1C337}" destId="{AC30FEDF-E86D-4FA5-ADBE-6A3DF677D2DE}" srcOrd="5" destOrd="0" presId="urn:microsoft.com/office/officeart/2005/8/layout/vList4#1"/>
    <dgm:cxn modelId="{A0EB083F-6753-434E-8318-1A92B415407C}" type="presParOf" srcId="{12554831-6618-46F9-BC07-70298FC1C337}" destId="{53B62B34-9B46-4F79-BB2B-2ABACC4503CD}" srcOrd="6" destOrd="0" presId="urn:microsoft.com/office/officeart/2005/8/layout/vList4#1"/>
    <dgm:cxn modelId="{B3065AF8-87A1-4EB4-912E-2C6610155D38}" type="presParOf" srcId="{53B62B34-9B46-4F79-BB2B-2ABACC4503CD}" destId="{E3C823A2-BB60-4361-9F89-25CA85C73C30}" srcOrd="0" destOrd="0" presId="urn:microsoft.com/office/officeart/2005/8/layout/vList4#1"/>
    <dgm:cxn modelId="{FB7735AD-FFCD-4312-9B4B-DB63647BBE75}" type="presParOf" srcId="{53B62B34-9B46-4F79-BB2B-2ABACC4503CD}" destId="{F0B7499F-7683-4694-AE07-34C0B113E018}" srcOrd="1" destOrd="0" presId="urn:microsoft.com/office/officeart/2005/8/layout/vList4#1"/>
    <dgm:cxn modelId="{EB98AFB7-7F27-48C5-8306-DA59433809B5}" type="presParOf" srcId="{53B62B34-9B46-4F79-BB2B-2ABACC4503CD}" destId="{534512ED-843D-4329-8A89-AB14D80CA9B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C976A13-3C22-4043-BCB5-6D411700531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B9F0ED7-A71C-495E-9069-2DD7D75AA6F8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600" b="1" dirty="0">
              <a:latin typeface="+mn-lt"/>
            </a:rPr>
            <a:t>ERASMUS</a:t>
          </a:r>
        </a:p>
        <a:p>
          <a:r>
            <a:rPr lang="tr-TR" sz="1400" dirty="0">
              <a:latin typeface="+mj-lt"/>
            </a:rPr>
            <a:t>- Yurt dışı çalışma deneyimi , kesintisiz burs imkanı</a:t>
          </a:r>
        </a:p>
      </dgm:t>
    </dgm:pt>
    <dgm:pt modelId="{15D1E8F1-C758-4902-B548-E1556A8E251C}" type="parTrans" cxnId="{E00C802A-2D68-4C10-AEB5-AD276DE953C8}">
      <dgm:prSet/>
      <dgm:spPr/>
      <dgm:t>
        <a:bodyPr/>
        <a:lstStyle/>
        <a:p>
          <a:endParaRPr lang="tr-TR"/>
        </a:p>
      </dgm:t>
    </dgm:pt>
    <dgm:pt modelId="{17D462CD-DD14-47A3-AA41-B580947605A9}" type="sibTrans" cxnId="{E00C802A-2D68-4C10-AEB5-AD276DE953C8}">
      <dgm:prSet/>
      <dgm:spPr/>
      <dgm:t>
        <a:bodyPr/>
        <a:lstStyle/>
        <a:p>
          <a:endParaRPr lang="tr-TR"/>
        </a:p>
      </dgm:t>
    </dgm:pt>
    <dgm:pt modelId="{621A8DA1-D8BC-44C5-89CD-238E49B706F5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600" b="1" dirty="0">
              <a:latin typeface="+mn-lt"/>
            </a:rPr>
            <a:t>İkili Anlaşmalar</a:t>
          </a:r>
        </a:p>
        <a:p>
          <a:r>
            <a:rPr lang="tr-TR" sz="1400" b="1" dirty="0">
              <a:latin typeface="+mj-lt"/>
            </a:rPr>
            <a:t>- </a:t>
          </a:r>
          <a:r>
            <a:rPr lang="tr-TR" sz="1400" b="1" dirty="0" smtClean="0">
              <a:latin typeface="+mj-lt"/>
            </a:rPr>
            <a:t>64 </a:t>
          </a:r>
          <a:r>
            <a:rPr lang="tr-TR" sz="1400" b="1" dirty="0">
              <a:latin typeface="+mj-lt"/>
            </a:rPr>
            <a:t>Üniversite (</a:t>
          </a:r>
          <a:r>
            <a:rPr lang="tr-TR" sz="1400" b="1" dirty="0" err="1">
              <a:latin typeface="+mj-lt"/>
            </a:rPr>
            <a:t>Erasmus</a:t>
          </a:r>
          <a:r>
            <a:rPr lang="tr-TR" sz="1400" b="1" dirty="0">
              <a:latin typeface="+mj-lt"/>
            </a:rPr>
            <a:t>) </a:t>
          </a:r>
          <a:r>
            <a:rPr lang="tr-TR" sz="1400" dirty="0">
              <a:latin typeface="+mj-lt"/>
            </a:rPr>
            <a:t>ve çeşitli kurum ve kuruluşlarla işbirliği</a:t>
          </a:r>
        </a:p>
      </dgm:t>
    </dgm:pt>
    <dgm:pt modelId="{DAEADB7F-3666-41AC-A018-4E5FC19F2C47}" type="parTrans" cxnId="{A38CDEC6-82D8-4EF6-9AA6-C63A6555DD40}">
      <dgm:prSet/>
      <dgm:spPr/>
      <dgm:t>
        <a:bodyPr/>
        <a:lstStyle/>
        <a:p>
          <a:endParaRPr lang="tr-TR"/>
        </a:p>
      </dgm:t>
    </dgm:pt>
    <dgm:pt modelId="{BCBF298E-ED87-4528-A94F-86B97621EF80}" type="sibTrans" cxnId="{A38CDEC6-82D8-4EF6-9AA6-C63A6555DD40}">
      <dgm:prSet/>
      <dgm:spPr/>
      <dgm:t>
        <a:bodyPr/>
        <a:lstStyle/>
        <a:p>
          <a:endParaRPr lang="tr-TR"/>
        </a:p>
      </dgm:t>
    </dgm:pt>
    <dgm:pt modelId="{B98B82B4-B3B6-4C0B-8695-00F3CF00C8F2}" type="pres">
      <dgm:prSet presAssocID="{7C976A13-3C22-4043-BCB5-6D411700531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7A2C88D-EE1B-492C-B20F-37C9F7B999A7}" type="pres">
      <dgm:prSet presAssocID="{EB9F0ED7-A71C-495E-9069-2DD7D75AA6F8}" presName="parentLin" presStyleCnt="0"/>
      <dgm:spPr/>
    </dgm:pt>
    <dgm:pt modelId="{59B3FA34-7BBB-4DD3-ABA7-60C5CFBA5C32}" type="pres">
      <dgm:prSet presAssocID="{EB9F0ED7-A71C-495E-9069-2DD7D75AA6F8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C2E6DA4E-7A84-4659-8732-910DAC366347}" type="pres">
      <dgm:prSet presAssocID="{EB9F0ED7-A71C-495E-9069-2DD7D75AA6F8}" presName="parentText" presStyleLbl="node1" presStyleIdx="0" presStyleCnt="2" custScaleX="125396" custScaleY="10000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3DB345-5F88-4E6A-A689-8AEA4F10780B}" type="pres">
      <dgm:prSet presAssocID="{EB9F0ED7-A71C-495E-9069-2DD7D75AA6F8}" presName="negativeSpace" presStyleCnt="0"/>
      <dgm:spPr/>
    </dgm:pt>
    <dgm:pt modelId="{9AE86881-2BE8-41A6-ACD8-0D60F7FFDAB2}" type="pres">
      <dgm:prSet presAssocID="{EB9F0ED7-A71C-495E-9069-2DD7D75AA6F8}" presName="childText" presStyleLbl="conFgAcc1" presStyleIdx="0" presStyleCnt="2">
        <dgm:presLayoutVars>
          <dgm:bulletEnabled val="1"/>
        </dgm:presLayoutVars>
      </dgm:prSet>
      <dgm:spPr/>
    </dgm:pt>
    <dgm:pt modelId="{4FB4785C-E919-4568-B6B5-7FC20F702DE1}" type="pres">
      <dgm:prSet presAssocID="{17D462CD-DD14-47A3-AA41-B580947605A9}" presName="spaceBetweenRectangles" presStyleCnt="0"/>
      <dgm:spPr/>
    </dgm:pt>
    <dgm:pt modelId="{7B2ADDBC-67B9-4612-AF7C-447E0C3B1257}" type="pres">
      <dgm:prSet presAssocID="{621A8DA1-D8BC-44C5-89CD-238E49B706F5}" presName="parentLin" presStyleCnt="0"/>
      <dgm:spPr/>
    </dgm:pt>
    <dgm:pt modelId="{F90971CB-C7D1-4936-98BB-E26314BC34E5}" type="pres">
      <dgm:prSet presAssocID="{621A8DA1-D8BC-44C5-89CD-238E49B706F5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BDBDE939-5C7A-46A8-82CA-5B0986E11963}" type="pres">
      <dgm:prSet presAssocID="{621A8DA1-D8BC-44C5-89CD-238E49B706F5}" presName="parentText" presStyleLbl="node1" presStyleIdx="1" presStyleCnt="2" custScaleX="125396" custScaleY="10493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7DC2298-718E-44AC-A3FB-FF6EBF723AA2}" type="pres">
      <dgm:prSet presAssocID="{621A8DA1-D8BC-44C5-89CD-238E49B706F5}" presName="negativeSpace" presStyleCnt="0"/>
      <dgm:spPr/>
    </dgm:pt>
    <dgm:pt modelId="{00504DDB-CC65-4FFE-BE5C-28C4C45B3B8E}" type="pres">
      <dgm:prSet presAssocID="{621A8DA1-D8BC-44C5-89CD-238E49B706F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F6DA5CD-4756-4C5B-8AD6-C8F25AEDB72A}" type="presOf" srcId="{7C976A13-3C22-4043-BCB5-6D4117005319}" destId="{B98B82B4-B3B6-4C0B-8695-00F3CF00C8F2}" srcOrd="0" destOrd="0" presId="urn:microsoft.com/office/officeart/2005/8/layout/list1"/>
    <dgm:cxn modelId="{949B3F5F-AEE4-40FC-8170-1A2AFAA9A14C}" type="presOf" srcId="{EB9F0ED7-A71C-495E-9069-2DD7D75AA6F8}" destId="{59B3FA34-7BBB-4DD3-ABA7-60C5CFBA5C32}" srcOrd="0" destOrd="0" presId="urn:microsoft.com/office/officeart/2005/8/layout/list1"/>
    <dgm:cxn modelId="{6DAB31AF-00C6-43D6-BFC2-44B812C24755}" type="presOf" srcId="{EB9F0ED7-A71C-495E-9069-2DD7D75AA6F8}" destId="{C2E6DA4E-7A84-4659-8732-910DAC366347}" srcOrd="1" destOrd="0" presId="urn:microsoft.com/office/officeart/2005/8/layout/list1"/>
    <dgm:cxn modelId="{E00C802A-2D68-4C10-AEB5-AD276DE953C8}" srcId="{7C976A13-3C22-4043-BCB5-6D4117005319}" destId="{EB9F0ED7-A71C-495E-9069-2DD7D75AA6F8}" srcOrd="0" destOrd="0" parTransId="{15D1E8F1-C758-4902-B548-E1556A8E251C}" sibTransId="{17D462CD-DD14-47A3-AA41-B580947605A9}"/>
    <dgm:cxn modelId="{BB23299F-AE79-4598-8467-F24D0ED43B49}" type="presOf" srcId="{621A8DA1-D8BC-44C5-89CD-238E49B706F5}" destId="{BDBDE939-5C7A-46A8-82CA-5B0986E11963}" srcOrd="1" destOrd="0" presId="urn:microsoft.com/office/officeart/2005/8/layout/list1"/>
    <dgm:cxn modelId="{A38CDEC6-82D8-4EF6-9AA6-C63A6555DD40}" srcId="{7C976A13-3C22-4043-BCB5-6D4117005319}" destId="{621A8DA1-D8BC-44C5-89CD-238E49B706F5}" srcOrd="1" destOrd="0" parTransId="{DAEADB7F-3666-41AC-A018-4E5FC19F2C47}" sibTransId="{BCBF298E-ED87-4528-A94F-86B97621EF80}"/>
    <dgm:cxn modelId="{53247EEE-FFCC-49F7-84E4-E98048EBCC56}" type="presOf" srcId="{621A8DA1-D8BC-44C5-89CD-238E49B706F5}" destId="{F90971CB-C7D1-4936-98BB-E26314BC34E5}" srcOrd="0" destOrd="0" presId="urn:microsoft.com/office/officeart/2005/8/layout/list1"/>
    <dgm:cxn modelId="{0CEE2B96-E206-4396-B19C-8F78B11E1148}" type="presParOf" srcId="{B98B82B4-B3B6-4C0B-8695-00F3CF00C8F2}" destId="{B7A2C88D-EE1B-492C-B20F-37C9F7B999A7}" srcOrd="0" destOrd="0" presId="urn:microsoft.com/office/officeart/2005/8/layout/list1"/>
    <dgm:cxn modelId="{4704C4DA-634F-444E-A39D-8CBEBEA455F7}" type="presParOf" srcId="{B7A2C88D-EE1B-492C-B20F-37C9F7B999A7}" destId="{59B3FA34-7BBB-4DD3-ABA7-60C5CFBA5C32}" srcOrd="0" destOrd="0" presId="urn:microsoft.com/office/officeart/2005/8/layout/list1"/>
    <dgm:cxn modelId="{183B9452-7CEA-45FE-A5F7-2EA304CF2598}" type="presParOf" srcId="{B7A2C88D-EE1B-492C-B20F-37C9F7B999A7}" destId="{C2E6DA4E-7A84-4659-8732-910DAC366347}" srcOrd="1" destOrd="0" presId="urn:microsoft.com/office/officeart/2005/8/layout/list1"/>
    <dgm:cxn modelId="{7377480E-40E1-44D2-A96B-4B8C517C7D12}" type="presParOf" srcId="{B98B82B4-B3B6-4C0B-8695-00F3CF00C8F2}" destId="{C63DB345-5F88-4E6A-A689-8AEA4F10780B}" srcOrd="1" destOrd="0" presId="urn:microsoft.com/office/officeart/2005/8/layout/list1"/>
    <dgm:cxn modelId="{2B90A094-6AAD-486A-A22E-BC6E178C979E}" type="presParOf" srcId="{B98B82B4-B3B6-4C0B-8695-00F3CF00C8F2}" destId="{9AE86881-2BE8-41A6-ACD8-0D60F7FFDAB2}" srcOrd="2" destOrd="0" presId="urn:microsoft.com/office/officeart/2005/8/layout/list1"/>
    <dgm:cxn modelId="{845415FB-5226-45F2-9F1E-DD79630FF95E}" type="presParOf" srcId="{B98B82B4-B3B6-4C0B-8695-00F3CF00C8F2}" destId="{4FB4785C-E919-4568-B6B5-7FC20F702DE1}" srcOrd="3" destOrd="0" presId="urn:microsoft.com/office/officeart/2005/8/layout/list1"/>
    <dgm:cxn modelId="{8312F0E2-0C41-48FC-B795-BAB47DE21730}" type="presParOf" srcId="{B98B82B4-B3B6-4C0B-8695-00F3CF00C8F2}" destId="{7B2ADDBC-67B9-4612-AF7C-447E0C3B1257}" srcOrd="4" destOrd="0" presId="urn:microsoft.com/office/officeart/2005/8/layout/list1"/>
    <dgm:cxn modelId="{CD52986F-219A-4DF4-8E55-2C4D09973AE4}" type="presParOf" srcId="{7B2ADDBC-67B9-4612-AF7C-447E0C3B1257}" destId="{F90971CB-C7D1-4936-98BB-E26314BC34E5}" srcOrd="0" destOrd="0" presId="urn:microsoft.com/office/officeart/2005/8/layout/list1"/>
    <dgm:cxn modelId="{26F5618C-26B2-4DFE-B96B-FF01ECD4ECA5}" type="presParOf" srcId="{7B2ADDBC-67B9-4612-AF7C-447E0C3B1257}" destId="{BDBDE939-5C7A-46A8-82CA-5B0986E11963}" srcOrd="1" destOrd="0" presId="urn:microsoft.com/office/officeart/2005/8/layout/list1"/>
    <dgm:cxn modelId="{7525D16B-C21A-41ED-BE40-900C92560BFF}" type="presParOf" srcId="{B98B82B4-B3B6-4C0B-8695-00F3CF00C8F2}" destId="{07DC2298-718E-44AC-A3FB-FF6EBF723AA2}" srcOrd="5" destOrd="0" presId="urn:microsoft.com/office/officeart/2005/8/layout/list1"/>
    <dgm:cxn modelId="{3B0BDD03-6FF6-46CB-9C20-310C7CBA4104}" type="presParOf" srcId="{B98B82B4-B3B6-4C0B-8695-00F3CF00C8F2}" destId="{00504DDB-CC65-4FFE-BE5C-28C4C45B3B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20A83-B7FA-455F-8336-FCDF96C3A93E}">
      <dsp:nvSpPr>
        <dsp:cNvPr id="0" name=""/>
        <dsp:cNvSpPr/>
      </dsp:nvSpPr>
      <dsp:spPr>
        <a:xfrm>
          <a:off x="396523" y="3945"/>
          <a:ext cx="1352018" cy="676009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>
              <a:latin typeface="+mn-lt"/>
            </a:rPr>
            <a:t>2004</a:t>
          </a:r>
        </a:p>
      </dsp:txBody>
      <dsp:txXfrm>
        <a:off x="416323" y="23745"/>
        <a:ext cx="1312418" cy="636409"/>
      </dsp:txXfrm>
    </dsp:sp>
    <dsp:sp modelId="{410DB282-6448-4FA1-94F2-25D80387645D}">
      <dsp:nvSpPr>
        <dsp:cNvPr id="0" name=""/>
        <dsp:cNvSpPr/>
      </dsp:nvSpPr>
      <dsp:spPr>
        <a:xfrm>
          <a:off x="531725" y="679954"/>
          <a:ext cx="135201" cy="507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006"/>
              </a:lnTo>
              <a:lnTo>
                <a:pt x="135201" y="5070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ED8EE-26F9-436F-A64E-89798C1B3387}">
      <dsp:nvSpPr>
        <dsp:cNvPr id="0" name=""/>
        <dsp:cNvSpPr/>
      </dsp:nvSpPr>
      <dsp:spPr>
        <a:xfrm>
          <a:off x="666927" y="848957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  <a:latin typeface="+mn-lt"/>
            </a:rPr>
            <a:t>270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        Öğrenci</a:t>
          </a:r>
        </a:p>
      </dsp:txBody>
      <dsp:txXfrm>
        <a:off x="686727" y="868757"/>
        <a:ext cx="1042014" cy="636409"/>
      </dsp:txXfrm>
    </dsp:sp>
    <dsp:sp modelId="{A2B3D565-9C0A-439F-9A67-B171A30E30D6}">
      <dsp:nvSpPr>
        <dsp:cNvPr id="0" name=""/>
        <dsp:cNvSpPr/>
      </dsp:nvSpPr>
      <dsp:spPr>
        <a:xfrm>
          <a:off x="531725" y="679954"/>
          <a:ext cx="135201" cy="1352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018"/>
              </a:lnTo>
              <a:lnTo>
                <a:pt x="135201" y="13520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D4B2D-317E-4FA9-A9AD-7735AC7BA6E0}">
      <dsp:nvSpPr>
        <dsp:cNvPr id="0" name=""/>
        <dsp:cNvSpPr/>
      </dsp:nvSpPr>
      <dsp:spPr>
        <a:xfrm>
          <a:off x="666927" y="1693968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</a:rPr>
            <a:t>0</a:t>
          </a:r>
          <a:r>
            <a:rPr lang="tr-TR" sz="1600" kern="1200" dirty="0">
              <a:solidFill>
                <a:srgbClr val="1B449C"/>
              </a:solidFill>
            </a:rPr>
            <a:t> Mezun</a:t>
          </a:r>
        </a:p>
      </dsp:txBody>
      <dsp:txXfrm>
        <a:off x="686727" y="1713768"/>
        <a:ext cx="1042014" cy="636409"/>
      </dsp:txXfrm>
    </dsp:sp>
    <dsp:sp modelId="{8F5CBF82-DC95-4A0A-ABF6-18CFCFED523B}">
      <dsp:nvSpPr>
        <dsp:cNvPr id="0" name=""/>
        <dsp:cNvSpPr/>
      </dsp:nvSpPr>
      <dsp:spPr>
        <a:xfrm>
          <a:off x="531725" y="679954"/>
          <a:ext cx="135201" cy="2197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7029"/>
              </a:lnTo>
              <a:lnTo>
                <a:pt x="135201" y="21970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75D09-C85A-4747-8BC5-3F7DE90DC221}">
      <dsp:nvSpPr>
        <dsp:cNvPr id="0" name=""/>
        <dsp:cNvSpPr/>
      </dsp:nvSpPr>
      <dsp:spPr>
        <a:xfrm>
          <a:off x="666927" y="2538979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  <a:latin typeface="+mn-lt"/>
            </a:rPr>
            <a:t>35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 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Öğretim Elemanı</a:t>
          </a:r>
        </a:p>
      </dsp:txBody>
      <dsp:txXfrm>
        <a:off x="686727" y="2558779"/>
        <a:ext cx="1042014" cy="636409"/>
      </dsp:txXfrm>
    </dsp:sp>
    <dsp:sp modelId="{D0093E07-A33D-438A-AB49-EAFE6D65189E}">
      <dsp:nvSpPr>
        <dsp:cNvPr id="0" name=""/>
        <dsp:cNvSpPr/>
      </dsp:nvSpPr>
      <dsp:spPr>
        <a:xfrm>
          <a:off x="531725" y="679954"/>
          <a:ext cx="135201" cy="3042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2041"/>
              </a:lnTo>
              <a:lnTo>
                <a:pt x="135201" y="30420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FDA07-469D-43F8-8171-32347D595284}">
      <dsp:nvSpPr>
        <dsp:cNvPr id="0" name=""/>
        <dsp:cNvSpPr/>
      </dsp:nvSpPr>
      <dsp:spPr>
        <a:xfrm>
          <a:off x="666927" y="3383991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  <a:latin typeface="+mn-lt"/>
            </a:rPr>
            <a:t>17 </a:t>
          </a: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Öğretim 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Üyesi </a:t>
          </a:r>
        </a:p>
      </dsp:txBody>
      <dsp:txXfrm>
        <a:off x="686727" y="3403791"/>
        <a:ext cx="1042014" cy="636409"/>
      </dsp:txXfrm>
    </dsp:sp>
    <dsp:sp modelId="{CC261D83-E80C-487F-A654-C28D2493C25D}">
      <dsp:nvSpPr>
        <dsp:cNvPr id="0" name=""/>
        <dsp:cNvSpPr/>
      </dsp:nvSpPr>
      <dsp:spPr>
        <a:xfrm>
          <a:off x="531725" y="679954"/>
          <a:ext cx="135201" cy="3887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87052"/>
              </a:lnTo>
              <a:lnTo>
                <a:pt x="135201" y="38870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BF42E-CF1E-44BE-9F73-5A2990F0A02D}">
      <dsp:nvSpPr>
        <dsp:cNvPr id="0" name=""/>
        <dsp:cNvSpPr/>
      </dsp:nvSpPr>
      <dsp:spPr>
        <a:xfrm>
          <a:off x="666927" y="4229002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  <a:latin typeface="+mn-lt"/>
            </a:rPr>
            <a:t>3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 Fakülte</a:t>
          </a:r>
        </a:p>
      </dsp:txBody>
      <dsp:txXfrm>
        <a:off x="686727" y="4248802"/>
        <a:ext cx="1042014" cy="636409"/>
      </dsp:txXfrm>
    </dsp:sp>
    <dsp:sp modelId="{426289AB-C0EC-4586-9372-B7D3F2579E97}">
      <dsp:nvSpPr>
        <dsp:cNvPr id="0" name=""/>
        <dsp:cNvSpPr/>
      </dsp:nvSpPr>
      <dsp:spPr>
        <a:xfrm>
          <a:off x="531725" y="679954"/>
          <a:ext cx="135201" cy="4732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2064"/>
              </a:lnTo>
              <a:lnTo>
                <a:pt x="135201" y="47320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790026-EEBC-4831-9E60-A32B46EFAF61}">
      <dsp:nvSpPr>
        <dsp:cNvPr id="0" name=""/>
        <dsp:cNvSpPr/>
      </dsp:nvSpPr>
      <dsp:spPr>
        <a:xfrm>
          <a:off x="666927" y="5074014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  <a:latin typeface="+mn-lt"/>
            </a:rPr>
            <a:t>6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 Bölüm</a:t>
          </a:r>
        </a:p>
      </dsp:txBody>
      <dsp:txXfrm>
        <a:off x="686727" y="5093814"/>
        <a:ext cx="1042014" cy="636409"/>
      </dsp:txXfrm>
    </dsp:sp>
    <dsp:sp modelId="{3F8F6ACF-1974-487C-89D5-D70B4C8D8E32}">
      <dsp:nvSpPr>
        <dsp:cNvPr id="0" name=""/>
        <dsp:cNvSpPr/>
      </dsp:nvSpPr>
      <dsp:spPr>
        <a:xfrm>
          <a:off x="2086546" y="3945"/>
          <a:ext cx="1352018" cy="676009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latin typeface="+mn-lt"/>
            </a:rPr>
            <a:t>2023</a:t>
          </a:r>
          <a:endParaRPr lang="tr-TR" sz="2400" b="1" kern="1200" dirty="0">
            <a:latin typeface="+mn-lt"/>
          </a:endParaRPr>
        </a:p>
      </dsp:txBody>
      <dsp:txXfrm>
        <a:off x="2106346" y="23745"/>
        <a:ext cx="1312418" cy="636409"/>
      </dsp:txXfrm>
    </dsp:sp>
    <dsp:sp modelId="{499E494E-7A60-4D62-9D0B-2E58C620C796}">
      <dsp:nvSpPr>
        <dsp:cNvPr id="0" name=""/>
        <dsp:cNvSpPr/>
      </dsp:nvSpPr>
      <dsp:spPr>
        <a:xfrm>
          <a:off x="2221748" y="679954"/>
          <a:ext cx="135201" cy="507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006"/>
              </a:lnTo>
              <a:lnTo>
                <a:pt x="135201" y="5070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11671-62AB-424E-8C5E-4729F9344787}">
      <dsp:nvSpPr>
        <dsp:cNvPr id="0" name=""/>
        <dsp:cNvSpPr/>
      </dsp:nvSpPr>
      <dsp:spPr>
        <a:xfrm>
          <a:off x="2356949" y="848957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5.605</a:t>
          </a:r>
          <a:r>
            <a:rPr lang="tr-TR" sz="1600" kern="1200" dirty="0" smtClean="0">
              <a:solidFill>
                <a:schemeClr val="tx1"/>
              </a:solidFill>
              <a:latin typeface="+mn-lt"/>
            </a:rPr>
            <a:t> 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Öğrenci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2376749" y="868757"/>
        <a:ext cx="1042014" cy="636409"/>
      </dsp:txXfrm>
    </dsp:sp>
    <dsp:sp modelId="{4F7A60CC-B6EA-4E6C-9285-C9635B2F1666}">
      <dsp:nvSpPr>
        <dsp:cNvPr id="0" name=""/>
        <dsp:cNvSpPr/>
      </dsp:nvSpPr>
      <dsp:spPr>
        <a:xfrm>
          <a:off x="2221748" y="679954"/>
          <a:ext cx="135201" cy="1352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018"/>
              </a:lnTo>
              <a:lnTo>
                <a:pt x="135201" y="13520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56627F-393E-4EA4-98AF-13BE060CB9C3}">
      <dsp:nvSpPr>
        <dsp:cNvPr id="0" name=""/>
        <dsp:cNvSpPr/>
      </dsp:nvSpPr>
      <dsp:spPr>
        <a:xfrm>
          <a:off x="2356949" y="1693968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 10.941 </a:t>
          </a:r>
          <a:r>
            <a:rPr lang="tr-TR" sz="1600" kern="1200" dirty="0" smtClean="0">
              <a:solidFill>
                <a:srgbClr val="1B449C"/>
              </a:solidFill>
            </a:rPr>
            <a:t>Mezun</a:t>
          </a:r>
          <a:endParaRPr lang="tr-TR" sz="1600" kern="1200" dirty="0">
            <a:solidFill>
              <a:srgbClr val="1B449C"/>
            </a:solidFill>
          </a:endParaRPr>
        </a:p>
      </dsp:txBody>
      <dsp:txXfrm>
        <a:off x="2376749" y="1713768"/>
        <a:ext cx="1042014" cy="636409"/>
      </dsp:txXfrm>
    </dsp:sp>
    <dsp:sp modelId="{D45A6472-4C8B-4223-88E0-CCCC3598C8A6}">
      <dsp:nvSpPr>
        <dsp:cNvPr id="0" name=""/>
        <dsp:cNvSpPr/>
      </dsp:nvSpPr>
      <dsp:spPr>
        <a:xfrm>
          <a:off x="2221748" y="679954"/>
          <a:ext cx="135201" cy="2197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7029"/>
              </a:lnTo>
              <a:lnTo>
                <a:pt x="135201" y="21970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FDEC3-59F3-41EA-82F6-F5ECA0F3D62B}">
      <dsp:nvSpPr>
        <dsp:cNvPr id="0" name=""/>
        <dsp:cNvSpPr/>
      </dsp:nvSpPr>
      <dsp:spPr>
        <a:xfrm>
          <a:off x="2356949" y="2538979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348 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Öğretim Elemanı</a:t>
          </a:r>
        </a:p>
      </dsp:txBody>
      <dsp:txXfrm>
        <a:off x="2376749" y="2558779"/>
        <a:ext cx="1042014" cy="636409"/>
      </dsp:txXfrm>
    </dsp:sp>
    <dsp:sp modelId="{5B3C5C9F-2CA3-4825-910A-B0188C2BB477}">
      <dsp:nvSpPr>
        <dsp:cNvPr id="0" name=""/>
        <dsp:cNvSpPr/>
      </dsp:nvSpPr>
      <dsp:spPr>
        <a:xfrm>
          <a:off x="2221748" y="679954"/>
          <a:ext cx="135201" cy="3042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2041"/>
              </a:lnTo>
              <a:lnTo>
                <a:pt x="135201" y="30420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43829-2476-43C7-B241-7150AAF11D27}">
      <dsp:nvSpPr>
        <dsp:cNvPr id="0" name=""/>
        <dsp:cNvSpPr/>
      </dsp:nvSpPr>
      <dsp:spPr>
        <a:xfrm>
          <a:off x="2356949" y="3383991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1B449C"/>
              </a:solidFill>
            </a:rPr>
            <a:t>226</a:t>
          </a:r>
          <a:r>
            <a:rPr lang="tr-TR" sz="1600" kern="1200" dirty="0" smtClean="0">
              <a:solidFill>
                <a:srgbClr val="1B449C"/>
              </a:solidFill>
            </a:rPr>
            <a:t> </a:t>
          </a:r>
          <a:r>
            <a:rPr lang="tr-TR" sz="1600" kern="1200" dirty="0">
              <a:solidFill>
                <a:srgbClr val="1B449C"/>
              </a:solidFill>
            </a:rPr>
            <a:t>Öğretim Üyesi</a:t>
          </a:r>
        </a:p>
      </dsp:txBody>
      <dsp:txXfrm>
        <a:off x="2376749" y="3403791"/>
        <a:ext cx="1042014" cy="636409"/>
      </dsp:txXfrm>
    </dsp:sp>
    <dsp:sp modelId="{10EF32E0-B518-4BCD-A125-30216D79480A}">
      <dsp:nvSpPr>
        <dsp:cNvPr id="0" name=""/>
        <dsp:cNvSpPr/>
      </dsp:nvSpPr>
      <dsp:spPr>
        <a:xfrm>
          <a:off x="2221748" y="679954"/>
          <a:ext cx="135201" cy="3887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87052"/>
              </a:lnTo>
              <a:lnTo>
                <a:pt x="135201" y="38870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68011-EDB9-4F38-B0E5-92F97F087D86}">
      <dsp:nvSpPr>
        <dsp:cNvPr id="0" name=""/>
        <dsp:cNvSpPr/>
      </dsp:nvSpPr>
      <dsp:spPr>
        <a:xfrm>
          <a:off x="2356949" y="4229002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  <a:latin typeface="+mn-lt"/>
            </a:rPr>
            <a:t>6 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Fakülte</a:t>
          </a:r>
          <a:r>
            <a:rPr lang="tr-TR" sz="1600" kern="1200" baseline="0" dirty="0">
              <a:solidFill>
                <a:srgbClr val="1B449C"/>
              </a:solidFill>
              <a:latin typeface="+mn-lt"/>
            </a:rPr>
            <a:t>       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600" b="1" kern="1200" dirty="0" smtClean="0">
              <a:solidFill>
                <a:srgbClr val="1B449C"/>
              </a:solidFill>
              <a:latin typeface="+mn-lt"/>
            </a:rPr>
            <a:t>4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Enstitü</a:t>
          </a:r>
        </a:p>
      </dsp:txBody>
      <dsp:txXfrm>
        <a:off x="2376749" y="4248802"/>
        <a:ext cx="1042014" cy="636409"/>
      </dsp:txXfrm>
    </dsp:sp>
    <dsp:sp modelId="{3D398144-B230-44EF-9C98-85A1F8D7ACD2}">
      <dsp:nvSpPr>
        <dsp:cNvPr id="0" name=""/>
        <dsp:cNvSpPr/>
      </dsp:nvSpPr>
      <dsp:spPr>
        <a:xfrm>
          <a:off x="2221748" y="679954"/>
          <a:ext cx="135201" cy="4732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2064"/>
              </a:lnTo>
              <a:lnTo>
                <a:pt x="135201" y="47320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1A4E4-A8E4-486B-94D6-B2B2EF4E8EBD}">
      <dsp:nvSpPr>
        <dsp:cNvPr id="0" name=""/>
        <dsp:cNvSpPr/>
      </dsp:nvSpPr>
      <dsp:spPr>
        <a:xfrm>
          <a:off x="2356949" y="5074014"/>
          <a:ext cx="1081614" cy="67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  <a:latin typeface="+mn-lt"/>
            </a:rPr>
            <a:t>22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 Bölüm</a:t>
          </a:r>
        </a:p>
      </dsp:txBody>
      <dsp:txXfrm>
        <a:off x="2376749" y="5093814"/>
        <a:ext cx="1042014" cy="6364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9E411-B203-48AD-A6BA-D0C068A381DD}">
      <dsp:nvSpPr>
        <dsp:cNvPr id="0" name=""/>
        <dsp:cNvSpPr/>
      </dsp:nvSpPr>
      <dsp:spPr>
        <a:xfrm>
          <a:off x="0" y="0"/>
          <a:ext cx="408692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FDB213-AC6B-44A2-ABA9-7A9B42C79518}">
      <dsp:nvSpPr>
        <dsp:cNvPr id="0" name=""/>
        <dsp:cNvSpPr/>
      </dsp:nvSpPr>
      <dsp:spPr>
        <a:xfrm>
          <a:off x="0" y="0"/>
          <a:ext cx="4086923" cy="108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Enerji</a:t>
          </a:r>
          <a:endParaRPr lang="en-US" sz="2000" b="1" kern="1200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0"/>
        <a:ext cx="4086923" cy="1089726"/>
      </dsp:txXfrm>
    </dsp:sp>
    <dsp:sp modelId="{501F5598-0A74-4D9A-9E59-58A0584A4BB4}">
      <dsp:nvSpPr>
        <dsp:cNvPr id="0" name=""/>
        <dsp:cNvSpPr/>
      </dsp:nvSpPr>
      <dsp:spPr>
        <a:xfrm>
          <a:off x="0" y="1089726"/>
          <a:ext cx="408692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7C2B18-DCB4-4089-8964-25E2EA985B7C}">
      <dsp:nvSpPr>
        <dsp:cNvPr id="0" name=""/>
        <dsp:cNvSpPr/>
      </dsp:nvSpPr>
      <dsp:spPr>
        <a:xfrm>
          <a:off x="0" y="1089726"/>
          <a:ext cx="4086923" cy="108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noProof="0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Savunma </a:t>
          </a:r>
          <a:endParaRPr lang="tr-TR" sz="2800" b="1" kern="1200" noProof="0" dirty="0" smtClean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Sanayii</a:t>
          </a:r>
          <a:endParaRPr lang="en-US" sz="2800" b="1" kern="1200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1089726"/>
        <a:ext cx="4086923" cy="1089726"/>
      </dsp:txXfrm>
    </dsp:sp>
    <dsp:sp modelId="{EABDAF78-2CB3-481D-BA4C-CE1222C1AF6E}">
      <dsp:nvSpPr>
        <dsp:cNvPr id="0" name=""/>
        <dsp:cNvSpPr/>
      </dsp:nvSpPr>
      <dsp:spPr>
        <a:xfrm>
          <a:off x="0" y="2179452"/>
          <a:ext cx="408692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509A73-4916-49E4-A1B5-22BFE9C34058}">
      <dsp:nvSpPr>
        <dsp:cNvPr id="0" name=""/>
        <dsp:cNvSpPr/>
      </dsp:nvSpPr>
      <dsp:spPr>
        <a:xfrm>
          <a:off x="0" y="2179452"/>
          <a:ext cx="4086923" cy="108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noProof="0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Medikal</a:t>
          </a:r>
          <a:endParaRPr lang="en-US" sz="2000" b="1" kern="1200" noProof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2179452"/>
        <a:ext cx="4086923" cy="1089726"/>
      </dsp:txXfrm>
    </dsp:sp>
    <dsp:sp modelId="{78B9EAC4-F0B0-4A5D-AF92-889C33F34644}">
      <dsp:nvSpPr>
        <dsp:cNvPr id="0" name=""/>
        <dsp:cNvSpPr/>
      </dsp:nvSpPr>
      <dsp:spPr>
        <a:xfrm>
          <a:off x="0" y="3269178"/>
          <a:ext cx="408692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075243-99A0-44A3-B716-DF2684B4576D}">
      <dsp:nvSpPr>
        <dsp:cNvPr id="0" name=""/>
        <dsp:cNvSpPr/>
      </dsp:nvSpPr>
      <dsp:spPr>
        <a:xfrm>
          <a:off x="0" y="3269178"/>
          <a:ext cx="4086923" cy="108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noProof="0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Bilişim </a:t>
          </a:r>
          <a:endParaRPr lang="tr-TR" sz="2800" b="1" kern="1200" noProof="0" dirty="0" smtClean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Teknolojileri </a:t>
          </a:r>
          <a:endParaRPr lang="en-US" sz="2800" b="1" kern="1200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3269178"/>
        <a:ext cx="4086923" cy="10897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469F3-B45F-41D1-BAB8-45A2AA573B45}">
      <dsp:nvSpPr>
        <dsp:cNvPr id="0" name=""/>
        <dsp:cNvSpPr/>
      </dsp:nvSpPr>
      <dsp:spPr>
        <a:xfrm>
          <a:off x="0" y="15475"/>
          <a:ext cx="8406967" cy="1010880"/>
        </a:xfrm>
        <a:prstGeom prst="roundRect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latin typeface="+mj-lt"/>
            </a:rPr>
            <a:t># Endeksli Bilimsel Yayın</a:t>
          </a:r>
          <a:r>
            <a:rPr lang="tr-TR" sz="2800" b="1" kern="1200" dirty="0" smtClean="0">
              <a:latin typeface="+mj-lt"/>
            </a:rPr>
            <a:t>: 5.302</a:t>
          </a:r>
          <a:endParaRPr lang="tr-TR" sz="2800" b="1" kern="1200" dirty="0">
            <a:latin typeface="+mj-lt"/>
          </a:endParaRPr>
        </a:p>
      </dsp:txBody>
      <dsp:txXfrm>
        <a:off x="49347" y="64822"/>
        <a:ext cx="8308273" cy="912186"/>
      </dsp:txXfrm>
    </dsp:sp>
    <dsp:sp modelId="{E883BD78-780A-4D77-A8A3-BC7CD006F0F4}">
      <dsp:nvSpPr>
        <dsp:cNvPr id="0" name=""/>
        <dsp:cNvSpPr/>
      </dsp:nvSpPr>
      <dsp:spPr>
        <a:xfrm>
          <a:off x="0" y="1197351"/>
          <a:ext cx="8406967" cy="1010880"/>
        </a:xfrm>
        <a:prstGeom prst="roundRect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latin typeface="+mj-lt"/>
            </a:rPr>
            <a:t># Akademik Bilimsel Proje: </a:t>
          </a:r>
          <a:r>
            <a:rPr lang="tr-TR" sz="2800" b="1" kern="1200" dirty="0" smtClean="0">
              <a:latin typeface="+mj-lt"/>
            </a:rPr>
            <a:t>428</a:t>
          </a:r>
          <a:r>
            <a:rPr lang="tr-TR" sz="3600" b="1" kern="1200" dirty="0" smtClean="0">
              <a:latin typeface="+mj-lt"/>
            </a:rPr>
            <a:t> </a:t>
          </a:r>
          <a:r>
            <a:rPr lang="tr-TR" sz="1600" b="1" kern="1200" dirty="0" smtClean="0">
              <a:latin typeface="+mj-lt"/>
            </a:rPr>
            <a:t>(Devam eden ve tamamlanan)</a:t>
          </a:r>
          <a:endParaRPr lang="tr-TR" sz="1200" b="1" kern="1200" dirty="0">
            <a:latin typeface="+mj-lt"/>
          </a:endParaRPr>
        </a:p>
      </dsp:txBody>
      <dsp:txXfrm>
        <a:off x="49347" y="1246698"/>
        <a:ext cx="8308273" cy="91218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D97F8-284B-4533-B22E-7F69FD73B710}">
      <dsp:nvSpPr>
        <dsp:cNvPr id="0" name=""/>
        <dsp:cNvSpPr/>
      </dsp:nvSpPr>
      <dsp:spPr>
        <a:xfrm>
          <a:off x="0" y="10923"/>
          <a:ext cx="8687578" cy="482625"/>
        </a:xfrm>
        <a:prstGeom prst="roundRect">
          <a:avLst/>
        </a:prstGeom>
        <a:noFill/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  <a:latin typeface="+mn-lt"/>
            </a:rPr>
            <a:t>1. Enerji Araştırmaları Uygulama ve Araştırma Merkezi</a:t>
          </a:r>
        </a:p>
      </dsp:txBody>
      <dsp:txXfrm>
        <a:off x="23560" y="34483"/>
        <a:ext cx="8640458" cy="435505"/>
      </dsp:txXfrm>
    </dsp:sp>
    <dsp:sp modelId="{6380C936-F8CF-4873-9935-A2C8573648CF}">
      <dsp:nvSpPr>
        <dsp:cNvPr id="0" name=""/>
        <dsp:cNvSpPr/>
      </dsp:nvSpPr>
      <dsp:spPr>
        <a:xfrm>
          <a:off x="0" y="536748"/>
          <a:ext cx="8687578" cy="482625"/>
        </a:xfrm>
        <a:prstGeom prst="roundRect">
          <a:avLst/>
        </a:prstGeom>
        <a:noFill/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  <a:latin typeface="+mn-lt"/>
            </a:rPr>
            <a:t>2. TOBB ETÜ </a:t>
          </a:r>
          <a:r>
            <a:rPr lang="tr-TR" sz="2000" b="1" kern="1200" dirty="0" err="1">
              <a:solidFill>
                <a:srgbClr val="1B449C"/>
              </a:solidFill>
              <a:latin typeface="+mn-lt"/>
            </a:rPr>
            <a:t>Hidro</a:t>
          </a:r>
          <a:r>
            <a:rPr lang="tr-TR" sz="2000" b="1" kern="1200" dirty="0">
              <a:solidFill>
                <a:srgbClr val="1B449C"/>
              </a:solidFill>
              <a:latin typeface="+mn-lt"/>
            </a:rPr>
            <a:t>- Su Türbini Tasarım ve Test Merkezi</a:t>
          </a:r>
        </a:p>
      </dsp:txBody>
      <dsp:txXfrm>
        <a:off x="23560" y="560308"/>
        <a:ext cx="8640458" cy="435505"/>
      </dsp:txXfrm>
    </dsp:sp>
    <dsp:sp modelId="{DD440A6D-9F53-48F4-9BD0-47176A990902}">
      <dsp:nvSpPr>
        <dsp:cNvPr id="0" name=""/>
        <dsp:cNvSpPr/>
      </dsp:nvSpPr>
      <dsp:spPr>
        <a:xfrm>
          <a:off x="0" y="1062574"/>
          <a:ext cx="8687578" cy="48262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F18A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  <a:latin typeface="+mn-lt"/>
            </a:rPr>
            <a:t>3. Sosyal Politikalar Uygulama ve Araştırma Merkezi</a:t>
          </a:r>
        </a:p>
      </dsp:txBody>
      <dsp:txXfrm>
        <a:off x="23560" y="1086134"/>
        <a:ext cx="8640458" cy="435505"/>
      </dsp:txXfrm>
    </dsp:sp>
    <dsp:sp modelId="{07D0B79A-80AD-4651-9FCB-2C98A19A80C8}">
      <dsp:nvSpPr>
        <dsp:cNvPr id="0" name=""/>
        <dsp:cNvSpPr/>
      </dsp:nvSpPr>
      <dsp:spPr>
        <a:xfrm>
          <a:off x="0" y="1588399"/>
          <a:ext cx="8687578" cy="48262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  <a:latin typeface="+mn-lt"/>
            </a:rPr>
            <a:t>4. Medikal Ürünler Tasarım Uygulama ve Araştırma Merkezi (TOBB ETÜ MEDEC) </a:t>
          </a:r>
        </a:p>
      </dsp:txBody>
      <dsp:txXfrm>
        <a:off x="23560" y="1611959"/>
        <a:ext cx="8640458" cy="435505"/>
      </dsp:txXfrm>
    </dsp:sp>
    <dsp:sp modelId="{C7C4EBEC-B4B4-4D66-A0A0-2B4CB2095270}">
      <dsp:nvSpPr>
        <dsp:cNvPr id="0" name=""/>
        <dsp:cNvSpPr/>
      </dsp:nvSpPr>
      <dsp:spPr>
        <a:xfrm>
          <a:off x="0" y="2114224"/>
          <a:ext cx="8687578" cy="48262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  <a:latin typeface="+mn-lt"/>
            </a:rPr>
            <a:t>5. TOBB ETÜ Sağlık Eğitimi Uygulama Araştırma Merkezi (TOBB ETÜ Hastanesi)</a:t>
          </a:r>
        </a:p>
      </dsp:txBody>
      <dsp:txXfrm>
        <a:off x="23560" y="2137784"/>
        <a:ext cx="8640458" cy="435505"/>
      </dsp:txXfrm>
    </dsp:sp>
    <dsp:sp modelId="{B09D48D3-C5A6-4ABD-84CB-A3A3C9287622}">
      <dsp:nvSpPr>
        <dsp:cNvPr id="0" name=""/>
        <dsp:cNvSpPr/>
      </dsp:nvSpPr>
      <dsp:spPr>
        <a:xfrm>
          <a:off x="0" y="2640049"/>
          <a:ext cx="8687578" cy="48262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6. Avrasya Çalışmaları Uygulama ve Araştırma Merkezi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3560" y="2663609"/>
        <a:ext cx="8640458" cy="435505"/>
      </dsp:txXfrm>
    </dsp:sp>
    <dsp:sp modelId="{CB4820B0-19B8-4B73-AFE1-0D03AA7816B1}">
      <dsp:nvSpPr>
        <dsp:cNvPr id="0" name=""/>
        <dsp:cNvSpPr/>
      </dsp:nvSpPr>
      <dsp:spPr>
        <a:xfrm>
          <a:off x="0" y="3165874"/>
          <a:ext cx="8687578" cy="48262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7. Sürekli Eğitim Araştırma ve Uygulama Merkezi (TOBB ETÜ SEM)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3560" y="3189434"/>
        <a:ext cx="8640458" cy="435505"/>
      </dsp:txXfrm>
    </dsp:sp>
    <dsp:sp modelId="{C6507F17-738D-4F84-B7C6-79AC8BBE42FC}">
      <dsp:nvSpPr>
        <dsp:cNvPr id="0" name=""/>
        <dsp:cNvSpPr/>
      </dsp:nvSpPr>
      <dsp:spPr>
        <a:xfrm>
          <a:off x="0" y="3691699"/>
          <a:ext cx="8687578" cy="48262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8. Türk Sanayi Rekabet Araştırmaları ve Uygulama Merkezi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3560" y="3715259"/>
        <a:ext cx="8640458" cy="435505"/>
      </dsp:txXfrm>
    </dsp:sp>
    <dsp:sp modelId="{4AEBE75A-2929-4633-A919-77E7AB4C816B}">
      <dsp:nvSpPr>
        <dsp:cNvPr id="0" name=""/>
        <dsp:cNvSpPr/>
      </dsp:nvSpPr>
      <dsp:spPr>
        <a:xfrm>
          <a:off x="0" y="4217524"/>
          <a:ext cx="8687578" cy="48262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F18A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9. Türkçe Öğretim, Araştırma ve Uygulama Merkezi (TOBB ETÜ TÖMER)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3560" y="4241084"/>
        <a:ext cx="8640458" cy="435505"/>
      </dsp:txXfrm>
    </dsp:sp>
    <dsp:sp modelId="{16A3F43B-30FC-4667-9FCF-8E5E7084D966}">
      <dsp:nvSpPr>
        <dsp:cNvPr id="0" name=""/>
        <dsp:cNvSpPr/>
      </dsp:nvSpPr>
      <dsp:spPr>
        <a:xfrm>
          <a:off x="0" y="4743349"/>
          <a:ext cx="8687578" cy="48262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10. Uyuşmazlık Çözüm Merkezi (TOBB ETÜ UÇM)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3560" y="4766909"/>
        <a:ext cx="8640458" cy="4355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C3E61-952C-427B-8AE4-8A8170744F11}">
      <dsp:nvSpPr>
        <dsp:cNvPr id="0" name=""/>
        <dsp:cNvSpPr/>
      </dsp:nvSpPr>
      <dsp:spPr>
        <a:xfrm>
          <a:off x="0" y="0"/>
          <a:ext cx="3618371" cy="121680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>
              <a:solidFill>
                <a:srgbClr val="1B449C"/>
              </a:solidFill>
              <a:latin typeface="+mj-lt"/>
            </a:rPr>
            <a:t>Spor ve Sağlık Merkezi</a:t>
          </a:r>
        </a:p>
      </dsp:txBody>
      <dsp:txXfrm>
        <a:off x="59399" y="59399"/>
        <a:ext cx="3499573" cy="1098002"/>
      </dsp:txXfrm>
    </dsp:sp>
    <dsp:sp modelId="{91165C95-7E98-43F6-98D0-DEADC6555437}">
      <dsp:nvSpPr>
        <dsp:cNvPr id="0" name=""/>
        <dsp:cNvSpPr/>
      </dsp:nvSpPr>
      <dsp:spPr>
        <a:xfrm>
          <a:off x="0" y="1431523"/>
          <a:ext cx="3618371" cy="132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88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2000" kern="1200" dirty="0">
              <a:solidFill>
                <a:srgbClr val="1B449C"/>
              </a:solidFill>
              <a:latin typeface="+mj-lt"/>
            </a:rPr>
            <a:t>Spor merkezinden belirli saatlerde ücretsiz yararlanma olanağı</a:t>
          </a:r>
          <a:endParaRPr lang="tr-TR" sz="1800" kern="1200" dirty="0">
            <a:solidFill>
              <a:srgbClr val="1B449C"/>
            </a:solidFill>
            <a:latin typeface="+mj-lt"/>
          </a:endParaRPr>
        </a:p>
      </dsp:txBody>
      <dsp:txXfrm>
        <a:off x="0" y="1431523"/>
        <a:ext cx="3618371" cy="1323261"/>
      </dsp:txXfrm>
    </dsp:sp>
    <dsp:sp modelId="{907934E7-4DA0-40D6-BB87-17F697D08B4F}">
      <dsp:nvSpPr>
        <dsp:cNvPr id="0" name=""/>
        <dsp:cNvSpPr/>
      </dsp:nvSpPr>
      <dsp:spPr>
        <a:xfrm>
          <a:off x="0" y="2802088"/>
          <a:ext cx="3618371" cy="121680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>
              <a:solidFill>
                <a:srgbClr val="1B449C"/>
              </a:solidFill>
              <a:latin typeface="+mj-lt"/>
            </a:rPr>
            <a:t>Yeme-İçme Olanakları</a:t>
          </a:r>
        </a:p>
      </dsp:txBody>
      <dsp:txXfrm>
        <a:off x="59399" y="2861487"/>
        <a:ext cx="3499573" cy="1098002"/>
      </dsp:txXfrm>
    </dsp:sp>
    <dsp:sp modelId="{FE24FFC7-E7A7-4A22-8231-DA540A3CB14E}">
      <dsp:nvSpPr>
        <dsp:cNvPr id="0" name=""/>
        <dsp:cNvSpPr/>
      </dsp:nvSpPr>
      <dsp:spPr>
        <a:xfrm>
          <a:off x="0" y="3971585"/>
          <a:ext cx="3618371" cy="1513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88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tr-TR" sz="2000" kern="1200" dirty="0">
            <a:solidFill>
              <a:srgbClr val="1B449C"/>
            </a:solidFill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2000" kern="1200" dirty="0">
              <a:solidFill>
                <a:srgbClr val="1B449C"/>
              </a:solidFill>
              <a:latin typeface="+mj-lt"/>
            </a:rPr>
            <a:t>Öğrencilerin önerileri doğrultusunda genişleyen restoran ve kafe olanakları; </a:t>
          </a:r>
          <a:r>
            <a:rPr lang="tr-TR" sz="2000" kern="1200" dirty="0" err="1">
              <a:solidFill>
                <a:srgbClr val="1B449C"/>
              </a:solidFill>
              <a:latin typeface="+mj-lt"/>
            </a:rPr>
            <a:t>Starbucks</a:t>
          </a:r>
          <a:r>
            <a:rPr lang="tr-TR" sz="2000" kern="1200" dirty="0">
              <a:solidFill>
                <a:srgbClr val="1B449C"/>
              </a:solidFill>
              <a:latin typeface="+mj-lt"/>
            </a:rPr>
            <a:t>, </a:t>
          </a:r>
          <a:r>
            <a:rPr lang="tr-TR" sz="2000" kern="1200" dirty="0" err="1">
              <a:solidFill>
                <a:srgbClr val="1B449C"/>
              </a:solidFill>
              <a:latin typeface="+mj-lt"/>
            </a:rPr>
            <a:t>Subway</a:t>
          </a:r>
          <a:r>
            <a:rPr lang="tr-TR" sz="2000" kern="1200" dirty="0">
              <a:solidFill>
                <a:srgbClr val="1B449C"/>
              </a:solidFill>
              <a:latin typeface="+mj-lt"/>
            </a:rPr>
            <a:t>, Çatı</a:t>
          </a:r>
        </a:p>
      </dsp:txBody>
      <dsp:txXfrm>
        <a:off x="0" y="3971585"/>
        <a:ext cx="3618371" cy="1513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4E1C4-D2B1-4A72-90D4-5601CBC75724}">
      <dsp:nvSpPr>
        <dsp:cNvPr id="0" name=""/>
        <dsp:cNvSpPr/>
      </dsp:nvSpPr>
      <dsp:spPr>
        <a:xfrm>
          <a:off x="171551" y="4009"/>
          <a:ext cx="1116889" cy="558444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>
              <a:latin typeface="+mj-lt"/>
            </a:rPr>
            <a:t>Mühendislik Fakültesi</a:t>
          </a:r>
        </a:p>
      </dsp:txBody>
      <dsp:txXfrm>
        <a:off x="187907" y="20365"/>
        <a:ext cx="1084177" cy="525732"/>
      </dsp:txXfrm>
    </dsp:sp>
    <dsp:sp modelId="{D239A728-855F-4DC8-A6CC-D1FCA5981E32}">
      <dsp:nvSpPr>
        <dsp:cNvPr id="0" name=""/>
        <dsp:cNvSpPr/>
      </dsp:nvSpPr>
      <dsp:spPr>
        <a:xfrm>
          <a:off x="283240" y="562454"/>
          <a:ext cx="111688" cy="310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903"/>
              </a:lnTo>
              <a:lnTo>
                <a:pt x="111688" y="3109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C059E-E792-4930-9D30-E6BC20FAA86C}">
      <dsp:nvSpPr>
        <dsp:cNvPr id="0" name=""/>
        <dsp:cNvSpPr/>
      </dsp:nvSpPr>
      <dsp:spPr>
        <a:xfrm>
          <a:off x="394929" y="594135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Bilgisayar Mühendisliği</a:t>
          </a:r>
        </a:p>
      </dsp:txBody>
      <dsp:txXfrm>
        <a:off x="411285" y="610491"/>
        <a:ext cx="860799" cy="525732"/>
      </dsp:txXfrm>
    </dsp:sp>
    <dsp:sp modelId="{B40A6470-09CE-49E3-B65B-6EC43FEBBF90}">
      <dsp:nvSpPr>
        <dsp:cNvPr id="0" name=""/>
        <dsp:cNvSpPr/>
      </dsp:nvSpPr>
      <dsp:spPr>
        <a:xfrm>
          <a:off x="283240" y="562454"/>
          <a:ext cx="111688" cy="978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8121"/>
              </a:lnTo>
              <a:lnTo>
                <a:pt x="111688" y="978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1BCCF-7D25-40C8-B798-B408A8233714}">
      <dsp:nvSpPr>
        <dsp:cNvPr id="0" name=""/>
        <dsp:cNvSpPr/>
      </dsp:nvSpPr>
      <dsp:spPr>
        <a:xfrm>
          <a:off x="394929" y="1261353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Biyomedikal Mühendisliği</a:t>
          </a:r>
        </a:p>
      </dsp:txBody>
      <dsp:txXfrm>
        <a:off x="411285" y="1277709"/>
        <a:ext cx="860799" cy="525732"/>
      </dsp:txXfrm>
    </dsp:sp>
    <dsp:sp modelId="{A393180B-0E34-4F2B-8D10-8D3A8DA7D57B}">
      <dsp:nvSpPr>
        <dsp:cNvPr id="0" name=""/>
        <dsp:cNvSpPr/>
      </dsp:nvSpPr>
      <dsp:spPr>
        <a:xfrm>
          <a:off x="283240" y="562454"/>
          <a:ext cx="111688" cy="1629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9921"/>
              </a:lnTo>
              <a:lnTo>
                <a:pt x="111688" y="16299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63631-7755-43B7-B494-82BF162DFF14}">
      <dsp:nvSpPr>
        <dsp:cNvPr id="0" name=""/>
        <dsp:cNvSpPr/>
      </dsp:nvSpPr>
      <dsp:spPr>
        <a:xfrm>
          <a:off x="394929" y="1913153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Elektrik-Elektronik Mühendisliği</a:t>
          </a:r>
        </a:p>
      </dsp:txBody>
      <dsp:txXfrm>
        <a:off x="411285" y="1929509"/>
        <a:ext cx="860799" cy="525732"/>
      </dsp:txXfrm>
    </dsp:sp>
    <dsp:sp modelId="{A9CC10E6-F092-40C2-9678-E51781E90CD5}">
      <dsp:nvSpPr>
        <dsp:cNvPr id="0" name=""/>
        <dsp:cNvSpPr/>
      </dsp:nvSpPr>
      <dsp:spPr>
        <a:xfrm>
          <a:off x="283240" y="562454"/>
          <a:ext cx="111688" cy="2297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7140"/>
              </a:lnTo>
              <a:lnTo>
                <a:pt x="111688" y="2297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38032B-5589-4E8E-B4EB-590260D040AD}">
      <dsp:nvSpPr>
        <dsp:cNvPr id="0" name=""/>
        <dsp:cNvSpPr/>
      </dsp:nvSpPr>
      <dsp:spPr>
        <a:xfrm>
          <a:off x="394929" y="2580372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Endüstri Mühendisliği</a:t>
          </a:r>
        </a:p>
      </dsp:txBody>
      <dsp:txXfrm>
        <a:off x="411285" y="2596728"/>
        <a:ext cx="860799" cy="525732"/>
      </dsp:txXfrm>
    </dsp:sp>
    <dsp:sp modelId="{A830B88D-A409-43FF-AA42-982D66B5170E}">
      <dsp:nvSpPr>
        <dsp:cNvPr id="0" name=""/>
        <dsp:cNvSpPr/>
      </dsp:nvSpPr>
      <dsp:spPr>
        <a:xfrm>
          <a:off x="283240" y="562454"/>
          <a:ext cx="111688" cy="2979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9777"/>
              </a:lnTo>
              <a:lnTo>
                <a:pt x="111688" y="29797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F2713-B224-4E4F-85D8-8BC8FF6E10C4}">
      <dsp:nvSpPr>
        <dsp:cNvPr id="0" name=""/>
        <dsp:cNvSpPr/>
      </dsp:nvSpPr>
      <dsp:spPr>
        <a:xfrm>
          <a:off x="394929" y="3263010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Makine Mühendisliği</a:t>
          </a:r>
        </a:p>
      </dsp:txBody>
      <dsp:txXfrm>
        <a:off x="411285" y="3279366"/>
        <a:ext cx="860799" cy="525732"/>
      </dsp:txXfrm>
    </dsp:sp>
    <dsp:sp modelId="{C2E37BD0-6269-449F-B479-97FEE8D57CDC}">
      <dsp:nvSpPr>
        <dsp:cNvPr id="0" name=""/>
        <dsp:cNvSpPr/>
      </dsp:nvSpPr>
      <dsp:spPr>
        <a:xfrm>
          <a:off x="283240" y="562454"/>
          <a:ext cx="98268" cy="3663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3546"/>
              </a:lnTo>
              <a:lnTo>
                <a:pt x="98268" y="36635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EFBE9D-F1C1-40C9-908D-5BB6DC5E303F}">
      <dsp:nvSpPr>
        <dsp:cNvPr id="0" name=""/>
        <dsp:cNvSpPr/>
      </dsp:nvSpPr>
      <dsp:spPr>
        <a:xfrm>
          <a:off x="381509" y="3918339"/>
          <a:ext cx="894843" cy="615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>
              <a:solidFill>
                <a:srgbClr val="1B449C"/>
              </a:solidFill>
              <a:latin typeface="+mj-lt"/>
            </a:rPr>
            <a:t>Malzeme Bilimi ve </a:t>
          </a:r>
          <a:r>
            <a:rPr lang="tr-TR" sz="1100" kern="1200" dirty="0" err="1">
              <a:solidFill>
                <a:srgbClr val="1B449C"/>
              </a:solidFill>
              <a:latin typeface="+mj-lt"/>
            </a:rPr>
            <a:t>Nanoteknoloji</a:t>
          </a:r>
          <a:r>
            <a:rPr lang="tr-TR" sz="1100" kern="1200" dirty="0">
              <a:solidFill>
                <a:srgbClr val="1B449C"/>
              </a:solidFill>
              <a:latin typeface="+mj-lt"/>
            </a:rPr>
            <a:t> Mühendisliği</a:t>
          </a:r>
        </a:p>
      </dsp:txBody>
      <dsp:txXfrm>
        <a:off x="399531" y="3936361"/>
        <a:ext cx="858799" cy="579278"/>
      </dsp:txXfrm>
    </dsp:sp>
    <dsp:sp modelId="{A7AA7D7B-E6A3-4874-8315-4F6ABA4A5556}">
      <dsp:nvSpPr>
        <dsp:cNvPr id="0" name=""/>
        <dsp:cNvSpPr/>
      </dsp:nvSpPr>
      <dsp:spPr>
        <a:xfrm>
          <a:off x="283240" y="562454"/>
          <a:ext cx="98268" cy="4418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8479"/>
              </a:lnTo>
              <a:lnTo>
                <a:pt x="98268" y="4418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028B2D-B666-4DBD-A317-CC31E1A0E106}">
      <dsp:nvSpPr>
        <dsp:cNvPr id="0" name=""/>
        <dsp:cNvSpPr/>
      </dsp:nvSpPr>
      <dsp:spPr>
        <a:xfrm>
          <a:off x="381509" y="4673273"/>
          <a:ext cx="894843" cy="61532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rgbClr val="1B449C"/>
              </a:solidFill>
              <a:latin typeface="+mj-lt"/>
            </a:rPr>
            <a:t>Yapay Zeka Mühendisliği</a:t>
          </a:r>
          <a:endParaRPr lang="tr-TR" sz="1200" kern="1200" dirty="0">
            <a:solidFill>
              <a:srgbClr val="1B449C"/>
            </a:solidFill>
            <a:latin typeface="+mj-lt"/>
          </a:endParaRPr>
        </a:p>
      </dsp:txBody>
      <dsp:txXfrm>
        <a:off x="399531" y="4691295"/>
        <a:ext cx="858799" cy="579278"/>
      </dsp:txXfrm>
    </dsp:sp>
    <dsp:sp modelId="{B80CBD22-8DB1-4B35-A055-922F8A580CAD}">
      <dsp:nvSpPr>
        <dsp:cNvPr id="0" name=""/>
        <dsp:cNvSpPr/>
      </dsp:nvSpPr>
      <dsp:spPr>
        <a:xfrm>
          <a:off x="1567663" y="4009"/>
          <a:ext cx="1116889" cy="558444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>
              <a:latin typeface="+mj-lt"/>
            </a:rPr>
            <a:t>İktisadi ve idari Bilimler Fakültesi</a:t>
          </a:r>
        </a:p>
      </dsp:txBody>
      <dsp:txXfrm>
        <a:off x="1584019" y="20365"/>
        <a:ext cx="1084177" cy="525732"/>
      </dsp:txXfrm>
    </dsp:sp>
    <dsp:sp modelId="{9AECE666-1F61-4A67-83C4-BDF8780B9563}">
      <dsp:nvSpPr>
        <dsp:cNvPr id="0" name=""/>
        <dsp:cNvSpPr/>
      </dsp:nvSpPr>
      <dsp:spPr>
        <a:xfrm>
          <a:off x="1679352" y="562454"/>
          <a:ext cx="111688" cy="418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833"/>
              </a:lnTo>
              <a:lnTo>
                <a:pt x="111688" y="4188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62F73E-56C8-4C0F-81CB-C97C301478DE}">
      <dsp:nvSpPr>
        <dsp:cNvPr id="0" name=""/>
        <dsp:cNvSpPr/>
      </dsp:nvSpPr>
      <dsp:spPr>
        <a:xfrm>
          <a:off x="1791041" y="702065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İktisat</a:t>
          </a:r>
        </a:p>
      </dsp:txBody>
      <dsp:txXfrm>
        <a:off x="1807397" y="718421"/>
        <a:ext cx="860799" cy="525732"/>
      </dsp:txXfrm>
    </dsp:sp>
    <dsp:sp modelId="{66992288-5E3B-473C-A433-1DD85B5B2231}">
      <dsp:nvSpPr>
        <dsp:cNvPr id="0" name=""/>
        <dsp:cNvSpPr/>
      </dsp:nvSpPr>
      <dsp:spPr>
        <a:xfrm>
          <a:off x="1679352" y="562454"/>
          <a:ext cx="111688" cy="1116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889"/>
              </a:lnTo>
              <a:lnTo>
                <a:pt x="111688" y="11168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50998-9F1A-4014-BD6C-309CD6782526}">
      <dsp:nvSpPr>
        <dsp:cNvPr id="0" name=""/>
        <dsp:cNvSpPr/>
      </dsp:nvSpPr>
      <dsp:spPr>
        <a:xfrm>
          <a:off x="1791041" y="1400121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İşletme</a:t>
          </a:r>
        </a:p>
      </dsp:txBody>
      <dsp:txXfrm>
        <a:off x="1807397" y="1416477"/>
        <a:ext cx="860799" cy="525732"/>
      </dsp:txXfrm>
    </dsp:sp>
    <dsp:sp modelId="{B70976D8-5A02-46D0-868A-F6FFA26B1C0B}">
      <dsp:nvSpPr>
        <dsp:cNvPr id="0" name=""/>
        <dsp:cNvSpPr/>
      </dsp:nvSpPr>
      <dsp:spPr>
        <a:xfrm>
          <a:off x="1679352" y="562454"/>
          <a:ext cx="125109" cy="18709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0955"/>
              </a:lnTo>
              <a:lnTo>
                <a:pt x="125109" y="18709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CD58A-CA4D-4FDE-9F2B-A301F6051936}">
      <dsp:nvSpPr>
        <dsp:cNvPr id="0" name=""/>
        <dsp:cNvSpPr/>
      </dsp:nvSpPr>
      <dsp:spPr>
        <a:xfrm>
          <a:off x="1804462" y="2098177"/>
          <a:ext cx="894843" cy="670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Siyaset Bilimi ve Uluslararası İlişkiler</a:t>
          </a:r>
        </a:p>
      </dsp:txBody>
      <dsp:txXfrm>
        <a:off x="1824099" y="2117814"/>
        <a:ext cx="855569" cy="631189"/>
      </dsp:txXfrm>
    </dsp:sp>
    <dsp:sp modelId="{CA590284-6E3F-4DFC-A161-0BCB4E15C2FE}">
      <dsp:nvSpPr>
        <dsp:cNvPr id="0" name=""/>
        <dsp:cNvSpPr/>
      </dsp:nvSpPr>
      <dsp:spPr>
        <a:xfrm>
          <a:off x="1679352" y="562454"/>
          <a:ext cx="98268" cy="2611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600"/>
              </a:lnTo>
              <a:lnTo>
                <a:pt x="98268" y="26116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CB04E-E19B-4746-97B6-C5C330CFA123}">
      <dsp:nvSpPr>
        <dsp:cNvPr id="0" name=""/>
        <dsp:cNvSpPr/>
      </dsp:nvSpPr>
      <dsp:spPr>
        <a:xfrm>
          <a:off x="1777621" y="2894833"/>
          <a:ext cx="894843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Uluslararası Girişimcilik</a:t>
          </a:r>
        </a:p>
      </dsp:txBody>
      <dsp:txXfrm>
        <a:off x="1793977" y="2911189"/>
        <a:ext cx="862131" cy="525732"/>
      </dsp:txXfrm>
    </dsp:sp>
    <dsp:sp modelId="{A632474B-F05E-4463-B1AD-FC843B70E37C}">
      <dsp:nvSpPr>
        <dsp:cNvPr id="0" name=""/>
        <dsp:cNvSpPr/>
      </dsp:nvSpPr>
      <dsp:spPr>
        <a:xfrm>
          <a:off x="2963776" y="4009"/>
          <a:ext cx="1116889" cy="558444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>
              <a:latin typeface="+mj-lt"/>
            </a:rPr>
            <a:t>Fen Edebiyat Fakültesi</a:t>
          </a:r>
        </a:p>
      </dsp:txBody>
      <dsp:txXfrm>
        <a:off x="2980132" y="20365"/>
        <a:ext cx="1084177" cy="525732"/>
      </dsp:txXfrm>
    </dsp:sp>
    <dsp:sp modelId="{6DAD3E7F-5E66-4F98-83A1-241B79B6A688}">
      <dsp:nvSpPr>
        <dsp:cNvPr id="0" name=""/>
        <dsp:cNvSpPr/>
      </dsp:nvSpPr>
      <dsp:spPr>
        <a:xfrm>
          <a:off x="3075465" y="562454"/>
          <a:ext cx="111688" cy="418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833"/>
              </a:lnTo>
              <a:lnTo>
                <a:pt x="111688" y="4188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02D80-0364-4E5A-AEAD-A54CEADF95A6}">
      <dsp:nvSpPr>
        <dsp:cNvPr id="0" name=""/>
        <dsp:cNvSpPr/>
      </dsp:nvSpPr>
      <dsp:spPr>
        <a:xfrm>
          <a:off x="3187154" y="702065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Matematik</a:t>
          </a:r>
        </a:p>
      </dsp:txBody>
      <dsp:txXfrm>
        <a:off x="3203510" y="718421"/>
        <a:ext cx="860799" cy="525732"/>
      </dsp:txXfrm>
    </dsp:sp>
    <dsp:sp modelId="{B1FBAE9F-D1B2-4A7A-A633-D34FF54BF8EA}">
      <dsp:nvSpPr>
        <dsp:cNvPr id="0" name=""/>
        <dsp:cNvSpPr/>
      </dsp:nvSpPr>
      <dsp:spPr>
        <a:xfrm>
          <a:off x="3075465" y="562454"/>
          <a:ext cx="111688" cy="1116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889"/>
              </a:lnTo>
              <a:lnTo>
                <a:pt x="111688" y="11168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59EC06-2C88-4EB0-B2C7-74C5C2375D94}">
      <dsp:nvSpPr>
        <dsp:cNvPr id="0" name=""/>
        <dsp:cNvSpPr/>
      </dsp:nvSpPr>
      <dsp:spPr>
        <a:xfrm>
          <a:off x="3187154" y="1400121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Psikoloji</a:t>
          </a:r>
        </a:p>
      </dsp:txBody>
      <dsp:txXfrm>
        <a:off x="3203510" y="1416477"/>
        <a:ext cx="860799" cy="525732"/>
      </dsp:txXfrm>
    </dsp:sp>
    <dsp:sp modelId="{F41A21D3-41D2-4E32-BAD2-155FE6BB58D9}">
      <dsp:nvSpPr>
        <dsp:cNvPr id="0" name=""/>
        <dsp:cNvSpPr/>
      </dsp:nvSpPr>
      <dsp:spPr>
        <a:xfrm>
          <a:off x="3075465" y="562454"/>
          <a:ext cx="111688" cy="1814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4945"/>
              </a:lnTo>
              <a:lnTo>
                <a:pt x="111688" y="18149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93993-F549-4CD1-99BF-1EEA492E0014}">
      <dsp:nvSpPr>
        <dsp:cNvPr id="0" name=""/>
        <dsp:cNvSpPr/>
      </dsp:nvSpPr>
      <dsp:spPr>
        <a:xfrm>
          <a:off x="3187154" y="2098177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Tarih</a:t>
          </a:r>
        </a:p>
      </dsp:txBody>
      <dsp:txXfrm>
        <a:off x="3203510" y="2114533"/>
        <a:ext cx="860799" cy="525732"/>
      </dsp:txXfrm>
    </dsp:sp>
    <dsp:sp modelId="{C6D27F84-1763-494F-B426-D05CFF1DAEB4}">
      <dsp:nvSpPr>
        <dsp:cNvPr id="0" name=""/>
        <dsp:cNvSpPr/>
      </dsp:nvSpPr>
      <dsp:spPr>
        <a:xfrm>
          <a:off x="3075465" y="562454"/>
          <a:ext cx="111688" cy="2513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3001"/>
              </a:lnTo>
              <a:lnTo>
                <a:pt x="111688" y="25130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00303-93EA-45CA-A626-3CD3B1050717}">
      <dsp:nvSpPr>
        <dsp:cNvPr id="0" name=""/>
        <dsp:cNvSpPr/>
      </dsp:nvSpPr>
      <dsp:spPr>
        <a:xfrm>
          <a:off x="3187154" y="2796233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İngiliz Dili ve Edebiyatı</a:t>
          </a:r>
        </a:p>
      </dsp:txBody>
      <dsp:txXfrm>
        <a:off x="3203510" y="2812589"/>
        <a:ext cx="860799" cy="525732"/>
      </dsp:txXfrm>
    </dsp:sp>
    <dsp:sp modelId="{9710CD7E-C3AF-4D07-B11B-1BF3AABED6FA}">
      <dsp:nvSpPr>
        <dsp:cNvPr id="0" name=""/>
        <dsp:cNvSpPr/>
      </dsp:nvSpPr>
      <dsp:spPr>
        <a:xfrm>
          <a:off x="3075465" y="562454"/>
          <a:ext cx="111688" cy="3211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1057"/>
              </a:lnTo>
              <a:lnTo>
                <a:pt x="111688" y="32110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C6696E-6970-4FD4-84C3-930DF370A4A8}">
      <dsp:nvSpPr>
        <dsp:cNvPr id="0" name=""/>
        <dsp:cNvSpPr/>
      </dsp:nvSpPr>
      <dsp:spPr>
        <a:xfrm>
          <a:off x="3187154" y="3494290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Türk Dili ve Edebiyatı</a:t>
          </a:r>
        </a:p>
      </dsp:txBody>
      <dsp:txXfrm>
        <a:off x="3203510" y="3510646"/>
        <a:ext cx="860799" cy="525732"/>
      </dsp:txXfrm>
    </dsp:sp>
    <dsp:sp modelId="{CA08C5B5-4B53-473C-B645-FF534633817C}">
      <dsp:nvSpPr>
        <dsp:cNvPr id="0" name=""/>
        <dsp:cNvSpPr/>
      </dsp:nvSpPr>
      <dsp:spPr>
        <a:xfrm>
          <a:off x="4359888" y="4009"/>
          <a:ext cx="1116889" cy="558444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>
              <a:latin typeface="+mj-lt"/>
            </a:rPr>
            <a:t>Mimarlık ve Tasarım Fakültesi</a:t>
          </a:r>
        </a:p>
      </dsp:txBody>
      <dsp:txXfrm>
        <a:off x="4376244" y="20365"/>
        <a:ext cx="1084177" cy="525732"/>
      </dsp:txXfrm>
    </dsp:sp>
    <dsp:sp modelId="{1CF23F07-6478-4BB0-AF54-4EA5FDDE0BEB}">
      <dsp:nvSpPr>
        <dsp:cNvPr id="0" name=""/>
        <dsp:cNvSpPr/>
      </dsp:nvSpPr>
      <dsp:spPr>
        <a:xfrm>
          <a:off x="4471577" y="562454"/>
          <a:ext cx="111688" cy="418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833"/>
              </a:lnTo>
              <a:lnTo>
                <a:pt x="111688" y="4188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5DD2BB-85C7-4826-9D77-5FDA433A5BC5}">
      <dsp:nvSpPr>
        <dsp:cNvPr id="0" name=""/>
        <dsp:cNvSpPr/>
      </dsp:nvSpPr>
      <dsp:spPr>
        <a:xfrm>
          <a:off x="4583266" y="702065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Endüstriyel Tasarım</a:t>
          </a:r>
        </a:p>
      </dsp:txBody>
      <dsp:txXfrm>
        <a:off x="4599622" y="718421"/>
        <a:ext cx="860799" cy="525732"/>
      </dsp:txXfrm>
    </dsp:sp>
    <dsp:sp modelId="{FE0E7B22-ED73-4CF7-851C-806D9BA3C3A4}">
      <dsp:nvSpPr>
        <dsp:cNvPr id="0" name=""/>
        <dsp:cNvSpPr/>
      </dsp:nvSpPr>
      <dsp:spPr>
        <a:xfrm>
          <a:off x="4471577" y="562454"/>
          <a:ext cx="111688" cy="1116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889"/>
              </a:lnTo>
              <a:lnTo>
                <a:pt x="111688" y="11168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87091-5708-4ADC-8B0B-F578B5797C02}">
      <dsp:nvSpPr>
        <dsp:cNvPr id="0" name=""/>
        <dsp:cNvSpPr/>
      </dsp:nvSpPr>
      <dsp:spPr>
        <a:xfrm>
          <a:off x="4583266" y="1400121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Görsel İletişim Tasarım</a:t>
          </a:r>
        </a:p>
      </dsp:txBody>
      <dsp:txXfrm>
        <a:off x="4599622" y="1416477"/>
        <a:ext cx="860799" cy="525732"/>
      </dsp:txXfrm>
    </dsp:sp>
    <dsp:sp modelId="{6D85C3C8-A601-4EF7-95DC-C12720A37BDC}">
      <dsp:nvSpPr>
        <dsp:cNvPr id="0" name=""/>
        <dsp:cNvSpPr/>
      </dsp:nvSpPr>
      <dsp:spPr>
        <a:xfrm>
          <a:off x="4471577" y="562454"/>
          <a:ext cx="111688" cy="1814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4945"/>
              </a:lnTo>
              <a:lnTo>
                <a:pt x="111688" y="18149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1C16E-54E4-4893-B7FF-DA754E2AE274}">
      <dsp:nvSpPr>
        <dsp:cNvPr id="0" name=""/>
        <dsp:cNvSpPr/>
      </dsp:nvSpPr>
      <dsp:spPr>
        <a:xfrm>
          <a:off x="4583266" y="2098177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İç Mimarlık ve Çevre Tasarımı</a:t>
          </a:r>
        </a:p>
      </dsp:txBody>
      <dsp:txXfrm>
        <a:off x="4599622" y="2114533"/>
        <a:ext cx="860799" cy="525732"/>
      </dsp:txXfrm>
    </dsp:sp>
    <dsp:sp modelId="{A6F7F1BF-340B-44A4-800C-7D84E0D151C8}">
      <dsp:nvSpPr>
        <dsp:cNvPr id="0" name=""/>
        <dsp:cNvSpPr/>
      </dsp:nvSpPr>
      <dsp:spPr>
        <a:xfrm>
          <a:off x="4471577" y="562454"/>
          <a:ext cx="111688" cy="2513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3001"/>
              </a:lnTo>
              <a:lnTo>
                <a:pt x="111688" y="25130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98102-8465-42F5-A0C5-90B1F12C4088}">
      <dsp:nvSpPr>
        <dsp:cNvPr id="0" name=""/>
        <dsp:cNvSpPr/>
      </dsp:nvSpPr>
      <dsp:spPr>
        <a:xfrm>
          <a:off x="4583266" y="2796233"/>
          <a:ext cx="893511" cy="55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solidFill>
                <a:srgbClr val="1B449C"/>
              </a:solidFill>
              <a:latin typeface="+mj-lt"/>
            </a:rPr>
            <a:t>Mimarlık</a:t>
          </a:r>
        </a:p>
      </dsp:txBody>
      <dsp:txXfrm>
        <a:off x="4599622" y="2812589"/>
        <a:ext cx="860799" cy="525732"/>
      </dsp:txXfrm>
    </dsp:sp>
    <dsp:sp modelId="{A9440B9F-4C53-4680-BC9C-978C483DD324}">
      <dsp:nvSpPr>
        <dsp:cNvPr id="0" name=""/>
        <dsp:cNvSpPr/>
      </dsp:nvSpPr>
      <dsp:spPr>
        <a:xfrm>
          <a:off x="5756000" y="4009"/>
          <a:ext cx="1116889" cy="558444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>
              <a:latin typeface="+mj-lt"/>
            </a:rPr>
            <a:t>Hukuk Fakültesi</a:t>
          </a:r>
        </a:p>
      </dsp:txBody>
      <dsp:txXfrm>
        <a:off x="5772356" y="20365"/>
        <a:ext cx="1084177" cy="525732"/>
      </dsp:txXfrm>
    </dsp:sp>
    <dsp:sp modelId="{D665C1B6-95E3-43D2-ACE8-FABA50327E01}">
      <dsp:nvSpPr>
        <dsp:cNvPr id="0" name=""/>
        <dsp:cNvSpPr/>
      </dsp:nvSpPr>
      <dsp:spPr>
        <a:xfrm>
          <a:off x="7152112" y="4009"/>
          <a:ext cx="1116889" cy="558444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>
              <a:latin typeface="+mj-lt"/>
            </a:rPr>
            <a:t>Tıp Fakültesi</a:t>
          </a:r>
        </a:p>
      </dsp:txBody>
      <dsp:txXfrm>
        <a:off x="7168468" y="20365"/>
        <a:ext cx="1084177" cy="5257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8628E-94AB-4FA1-B610-83BB8211F1F2}">
      <dsp:nvSpPr>
        <dsp:cNvPr id="0" name=""/>
        <dsp:cNvSpPr/>
      </dsp:nvSpPr>
      <dsp:spPr>
        <a:xfrm>
          <a:off x="1494579" y="1288400"/>
          <a:ext cx="2805045" cy="40789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6228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>
        <a:off x="1943387" y="1288400"/>
        <a:ext cx="2356238" cy="4078929"/>
      </dsp:txXfrm>
    </dsp:sp>
    <dsp:sp modelId="{3D95C2AB-A563-46BB-B020-751EAA43F07B}">
      <dsp:nvSpPr>
        <dsp:cNvPr id="0" name=""/>
        <dsp:cNvSpPr/>
      </dsp:nvSpPr>
      <dsp:spPr>
        <a:xfrm>
          <a:off x="0" y="962596"/>
          <a:ext cx="1802092" cy="1802092"/>
        </a:xfrm>
        <a:prstGeom prst="ellipse">
          <a:avLst/>
        </a:prstGeom>
        <a:solidFill>
          <a:srgbClr val="1B449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chemeClr val="bg1"/>
              </a:solidFill>
              <a:latin typeface="+mj-lt"/>
            </a:rPr>
            <a:t>Fen Bilimleri Enstitüsü </a:t>
          </a:r>
        </a:p>
      </dsp:txBody>
      <dsp:txXfrm>
        <a:off x="263910" y="1226506"/>
        <a:ext cx="1274272" cy="1274272"/>
      </dsp:txXfrm>
    </dsp:sp>
    <dsp:sp modelId="{0B59A79D-D6E7-4059-BCC6-5574D90ECE26}">
      <dsp:nvSpPr>
        <dsp:cNvPr id="0" name=""/>
        <dsp:cNvSpPr/>
      </dsp:nvSpPr>
      <dsp:spPr>
        <a:xfrm>
          <a:off x="5990385" y="1092809"/>
          <a:ext cx="2805045" cy="4086282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9903F-4B2B-48CF-AB02-35653FEDD25A}">
      <dsp:nvSpPr>
        <dsp:cNvPr id="0" name=""/>
        <dsp:cNvSpPr/>
      </dsp:nvSpPr>
      <dsp:spPr>
        <a:xfrm>
          <a:off x="4535500" y="909936"/>
          <a:ext cx="1803606" cy="1803606"/>
        </a:xfrm>
        <a:prstGeom prst="ellipse">
          <a:avLst/>
        </a:prstGeom>
        <a:solidFill>
          <a:srgbClr val="1B449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chemeClr val="bg1"/>
              </a:solidFill>
              <a:latin typeface="+mj-lt"/>
            </a:rPr>
            <a:t>Sosyal Bilimler Enstitüsü</a:t>
          </a:r>
        </a:p>
      </dsp:txBody>
      <dsp:txXfrm>
        <a:off x="4799632" y="1174068"/>
        <a:ext cx="1275342" cy="12753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327BE-4E52-4F9A-83C8-BD71B2D4B22A}">
      <dsp:nvSpPr>
        <dsp:cNvPr id="0" name=""/>
        <dsp:cNvSpPr/>
      </dsp:nvSpPr>
      <dsp:spPr>
        <a:xfrm>
          <a:off x="1221985" y="962281"/>
          <a:ext cx="2289614" cy="15271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latin typeface="Gotham Narrow Book" pitchFamily="50" charset="0"/>
            </a:rPr>
            <a:t>      </a:t>
          </a:r>
        </a:p>
      </dsp:txBody>
      <dsp:txXfrm>
        <a:off x="1588323" y="962281"/>
        <a:ext cx="1923276" cy="1527172"/>
      </dsp:txXfrm>
    </dsp:sp>
    <dsp:sp modelId="{E1182226-811A-425B-BCE2-FC9949EBAA9A}">
      <dsp:nvSpPr>
        <dsp:cNvPr id="0" name=""/>
        <dsp:cNvSpPr/>
      </dsp:nvSpPr>
      <dsp:spPr>
        <a:xfrm>
          <a:off x="8194" y="0"/>
          <a:ext cx="1803605" cy="1803605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chemeClr val="bg1"/>
              </a:solidFill>
              <a:latin typeface="+mj-lt"/>
            </a:rPr>
            <a:t>Sağlık Bilimleri Enstitüsü</a:t>
          </a:r>
          <a:endParaRPr lang="tr-TR" sz="2000" kern="1200" dirty="0">
            <a:latin typeface="+mj-lt"/>
          </a:endParaRPr>
        </a:p>
      </dsp:txBody>
      <dsp:txXfrm>
        <a:off x="272326" y="264132"/>
        <a:ext cx="1275341" cy="12753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DEFB4-E6F1-4D0B-AED1-52363317562E}">
      <dsp:nvSpPr>
        <dsp:cNvPr id="0" name=""/>
        <dsp:cNvSpPr/>
      </dsp:nvSpPr>
      <dsp:spPr>
        <a:xfrm>
          <a:off x="-6327542" y="-967901"/>
          <a:ext cx="7531740" cy="7531740"/>
        </a:xfrm>
        <a:prstGeom prst="blockArc">
          <a:avLst>
            <a:gd name="adj1" fmla="val 18900000"/>
            <a:gd name="adj2" fmla="val 2700000"/>
            <a:gd name="adj3" fmla="val 28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A648C3-DA85-45A7-80C7-212111D9729E}">
      <dsp:nvSpPr>
        <dsp:cNvPr id="0" name=""/>
        <dsp:cNvSpPr/>
      </dsp:nvSpPr>
      <dsp:spPr>
        <a:xfrm>
          <a:off x="448315" y="294682"/>
          <a:ext cx="8159103" cy="58914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3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b="1" kern="1200" dirty="0">
              <a:solidFill>
                <a:srgbClr val="1B449C"/>
              </a:solidFill>
              <a:latin typeface="+mj-lt"/>
            </a:rPr>
            <a:t>  Türkiye’de İlk ve Tek Ortak Eğitim</a:t>
          </a:r>
        </a:p>
      </dsp:txBody>
      <dsp:txXfrm>
        <a:off x="448315" y="294682"/>
        <a:ext cx="8159103" cy="589140"/>
      </dsp:txXfrm>
    </dsp:sp>
    <dsp:sp modelId="{CF5E6C1E-0F16-4B41-B720-49130B06E49B}">
      <dsp:nvSpPr>
        <dsp:cNvPr id="0" name=""/>
        <dsp:cNvSpPr/>
      </dsp:nvSpPr>
      <dsp:spPr>
        <a:xfrm>
          <a:off x="80102" y="221039"/>
          <a:ext cx="736425" cy="736425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87787E-B999-4AA7-8834-B059316FAA68}">
      <dsp:nvSpPr>
        <dsp:cNvPr id="0" name=""/>
        <dsp:cNvSpPr/>
      </dsp:nvSpPr>
      <dsp:spPr>
        <a:xfrm>
          <a:off x="932923" y="1178280"/>
          <a:ext cx="7674494" cy="58914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3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b="1" kern="1200" dirty="0">
              <a:solidFill>
                <a:srgbClr val="1B449C"/>
              </a:solidFill>
              <a:latin typeface="+mj-lt"/>
            </a:rPr>
            <a:t>  3 Dönem Sistemi</a:t>
          </a:r>
        </a:p>
      </dsp:txBody>
      <dsp:txXfrm>
        <a:off x="932923" y="1178280"/>
        <a:ext cx="7674494" cy="589140"/>
      </dsp:txXfrm>
    </dsp:sp>
    <dsp:sp modelId="{C0A33F16-4D9D-476E-BDBB-5515FBFB1805}">
      <dsp:nvSpPr>
        <dsp:cNvPr id="0" name=""/>
        <dsp:cNvSpPr/>
      </dsp:nvSpPr>
      <dsp:spPr>
        <a:xfrm>
          <a:off x="564710" y="1104638"/>
          <a:ext cx="736425" cy="736425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FB85E-9114-4479-83A5-BD479EE9B7CC}">
      <dsp:nvSpPr>
        <dsp:cNvPr id="0" name=""/>
        <dsp:cNvSpPr/>
      </dsp:nvSpPr>
      <dsp:spPr>
        <a:xfrm>
          <a:off x="1154522" y="2061879"/>
          <a:ext cx="7452895" cy="58914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3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b="1" kern="1200" dirty="0">
              <a:solidFill>
                <a:srgbClr val="1B449C"/>
              </a:solidFill>
              <a:latin typeface="+mj-lt"/>
            </a:rPr>
            <a:t>  </a:t>
          </a:r>
          <a:r>
            <a:rPr lang="tr-TR" sz="3000" b="1" kern="1200" dirty="0" smtClean="0">
              <a:solidFill>
                <a:srgbClr val="1B449C"/>
              </a:solidFill>
              <a:latin typeface="+mj-lt"/>
            </a:rPr>
            <a:t>Çift Ana Dal ve Yan Dal Programları</a:t>
          </a:r>
          <a:endParaRPr lang="tr-TR" sz="3000" b="1" kern="1200" dirty="0">
            <a:solidFill>
              <a:srgbClr val="1B449C"/>
            </a:solidFill>
            <a:latin typeface="+mj-lt"/>
          </a:endParaRPr>
        </a:p>
      </dsp:txBody>
      <dsp:txXfrm>
        <a:off x="1154522" y="2061879"/>
        <a:ext cx="7452895" cy="589140"/>
      </dsp:txXfrm>
    </dsp:sp>
    <dsp:sp modelId="{99BFF8E2-5FA8-443C-BACA-973AFA9BF2AA}">
      <dsp:nvSpPr>
        <dsp:cNvPr id="0" name=""/>
        <dsp:cNvSpPr/>
      </dsp:nvSpPr>
      <dsp:spPr>
        <a:xfrm>
          <a:off x="786309" y="1988236"/>
          <a:ext cx="736425" cy="736425"/>
        </a:xfrm>
        <a:prstGeom prst="ellipse">
          <a:avLst/>
        </a:prstGeom>
        <a:solidFill>
          <a:srgbClr val="F18A21"/>
        </a:solidFill>
        <a:ln w="12700" cap="flat" cmpd="sng" algn="ctr">
          <a:solidFill>
            <a:srgbClr val="F18A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8158A-40D0-4D78-BD4F-70497623F43E}">
      <dsp:nvSpPr>
        <dsp:cNvPr id="0" name=""/>
        <dsp:cNvSpPr/>
      </dsp:nvSpPr>
      <dsp:spPr>
        <a:xfrm>
          <a:off x="1154522" y="2944918"/>
          <a:ext cx="7452895" cy="58914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3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b="1" kern="1200" dirty="0" smtClean="0">
              <a:solidFill>
                <a:srgbClr val="1B449C"/>
              </a:solidFill>
              <a:latin typeface="+mj-lt"/>
            </a:rPr>
            <a:t>  Türkçe Eğitim</a:t>
          </a:r>
          <a:endParaRPr lang="tr-TR" sz="3000" b="1" kern="1200" dirty="0">
            <a:solidFill>
              <a:srgbClr val="1B449C"/>
            </a:solidFill>
            <a:latin typeface="+mj-lt"/>
          </a:endParaRPr>
        </a:p>
      </dsp:txBody>
      <dsp:txXfrm>
        <a:off x="1154522" y="2944918"/>
        <a:ext cx="7452895" cy="589140"/>
      </dsp:txXfrm>
    </dsp:sp>
    <dsp:sp modelId="{DD00C65B-AC8F-4777-8093-E0B6070505EB}">
      <dsp:nvSpPr>
        <dsp:cNvPr id="0" name=""/>
        <dsp:cNvSpPr/>
      </dsp:nvSpPr>
      <dsp:spPr>
        <a:xfrm>
          <a:off x="786309" y="2871275"/>
          <a:ext cx="736425" cy="736425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24B3A-3BA9-4ED1-82E2-0DAA16ABA040}">
      <dsp:nvSpPr>
        <dsp:cNvPr id="0" name=""/>
        <dsp:cNvSpPr/>
      </dsp:nvSpPr>
      <dsp:spPr>
        <a:xfrm>
          <a:off x="932923" y="3828516"/>
          <a:ext cx="7674494" cy="58914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3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b="1" kern="1200" dirty="0">
              <a:solidFill>
                <a:srgbClr val="1B449C"/>
              </a:solidFill>
              <a:latin typeface="+mj-lt"/>
            </a:rPr>
            <a:t>  </a:t>
          </a:r>
          <a:r>
            <a:rPr lang="tr-TR" sz="3000" b="1" kern="1200" dirty="0" smtClean="0">
              <a:solidFill>
                <a:srgbClr val="1B449C"/>
              </a:solidFill>
              <a:latin typeface="+mj-lt"/>
            </a:rPr>
            <a:t>İngilizce Hazırlık</a:t>
          </a:r>
          <a:r>
            <a:rPr lang="tr-TR" sz="3000" b="1" kern="1200" baseline="0" dirty="0" smtClean="0">
              <a:solidFill>
                <a:srgbClr val="1B449C"/>
              </a:solidFill>
              <a:latin typeface="+mj-lt"/>
            </a:rPr>
            <a:t> Eğitimi ve TOEFL Sınavı</a:t>
          </a:r>
          <a:endParaRPr lang="tr-TR" sz="3000" b="1" kern="1200" dirty="0">
            <a:solidFill>
              <a:srgbClr val="1B449C"/>
            </a:solidFill>
            <a:latin typeface="+mj-lt"/>
          </a:endParaRPr>
        </a:p>
      </dsp:txBody>
      <dsp:txXfrm>
        <a:off x="932923" y="3828516"/>
        <a:ext cx="7674494" cy="589140"/>
      </dsp:txXfrm>
    </dsp:sp>
    <dsp:sp modelId="{F4F232CB-ED00-4E1D-9008-29E67312D74D}">
      <dsp:nvSpPr>
        <dsp:cNvPr id="0" name=""/>
        <dsp:cNvSpPr/>
      </dsp:nvSpPr>
      <dsp:spPr>
        <a:xfrm>
          <a:off x="564710" y="3754874"/>
          <a:ext cx="736425" cy="736425"/>
        </a:xfrm>
        <a:prstGeom prst="ellipse">
          <a:avLst/>
        </a:prstGeom>
        <a:solidFill>
          <a:srgbClr val="B22029"/>
        </a:solidFill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C2F41-E5E5-4170-ADCE-AF03316CBA17}">
      <dsp:nvSpPr>
        <dsp:cNvPr id="0" name=""/>
        <dsp:cNvSpPr/>
      </dsp:nvSpPr>
      <dsp:spPr>
        <a:xfrm>
          <a:off x="448315" y="4712115"/>
          <a:ext cx="8159103" cy="58914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3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b="1" kern="1200" dirty="0" smtClean="0">
              <a:solidFill>
                <a:srgbClr val="1B449C"/>
              </a:solidFill>
              <a:latin typeface="+mj-lt"/>
            </a:rPr>
            <a:t>Zorunlu İkinci Yabancı Dil</a:t>
          </a:r>
          <a:endParaRPr lang="tr-TR" sz="3000" b="1" kern="1200" dirty="0">
            <a:solidFill>
              <a:srgbClr val="1B449C"/>
            </a:solidFill>
            <a:latin typeface="+mj-lt"/>
          </a:endParaRPr>
        </a:p>
      </dsp:txBody>
      <dsp:txXfrm>
        <a:off x="448315" y="4712115"/>
        <a:ext cx="8159103" cy="589140"/>
      </dsp:txXfrm>
    </dsp:sp>
    <dsp:sp modelId="{9E02D95B-AF2E-4C3C-8CF8-2B39C90150FD}">
      <dsp:nvSpPr>
        <dsp:cNvPr id="0" name=""/>
        <dsp:cNvSpPr/>
      </dsp:nvSpPr>
      <dsp:spPr>
        <a:xfrm>
          <a:off x="80102" y="4638473"/>
          <a:ext cx="736425" cy="736425"/>
        </a:xfrm>
        <a:prstGeom prst="ellipse">
          <a:avLst/>
        </a:prstGeom>
        <a:solidFill>
          <a:srgbClr val="F18A21"/>
        </a:solidFill>
        <a:ln w="12700" cap="flat" cmpd="sng" algn="ctr">
          <a:solidFill>
            <a:srgbClr val="F18A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75666-5CBF-4E35-AEC4-81620AD2FBF0}">
      <dsp:nvSpPr>
        <dsp:cNvPr id="0" name=""/>
        <dsp:cNvSpPr/>
      </dsp:nvSpPr>
      <dsp:spPr>
        <a:xfrm>
          <a:off x="1153172" y="492430"/>
          <a:ext cx="3291699" cy="3291699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rgbClr val="3055A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2E419-87D5-4BC3-A4AB-4DA42858471B}">
      <dsp:nvSpPr>
        <dsp:cNvPr id="0" name=""/>
        <dsp:cNvSpPr/>
      </dsp:nvSpPr>
      <dsp:spPr>
        <a:xfrm>
          <a:off x="1153172" y="492430"/>
          <a:ext cx="3291699" cy="3291699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rgbClr val="1B449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8EA2E-2F69-495F-8C89-26FAF7A4B59D}">
      <dsp:nvSpPr>
        <dsp:cNvPr id="0" name=""/>
        <dsp:cNvSpPr/>
      </dsp:nvSpPr>
      <dsp:spPr>
        <a:xfrm>
          <a:off x="1153172" y="492430"/>
          <a:ext cx="3291699" cy="3291699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rgbClr val="1B449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55E66-0F68-4933-B846-3FEA83CA69D0}">
      <dsp:nvSpPr>
        <dsp:cNvPr id="0" name=""/>
        <dsp:cNvSpPr/>
      </dsp:nvSpPr>
      <dsp:spPr>
        <a:xfrm>
          <a:off x="1153172" y="492430"/>
          <a:ext cx="3291699" cy="3291699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rgbClr val="1B449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8BF3B-3C69-4C6F-844C-5D369B2194FA}">
      <dsp:nvSpPr>
        <dsp:cNvPr id="0" name=""/>
        <dsp:cNvSpPr/>
      </dsp:nvSpPr>
      <dsp:spPr>
        <a:xfrm flipH="1">
          <a:off x="2125997" y="1499558"/>
          <a:ext cx="1400773" cy="1389917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>
              <a:solidFill>
                <a:schemeClr val="bg1"/>
              </a:solidFill>
              <a:latin typeface="+mn-lt"/>
            </a:rPr>
            <a:t>Değerler</a:t>
          </a:r>
        </a:p>
      </dsp:txBody>
      <dsp:txXfrm>
        <a:off x="2331135" y="1703107"/>
        <a:ext cx="990497" cy="982819"/>
      </dsp:txXfrm>
    </dsp:sp>
    <dsp:sp modelId="{551BB7D4-9700-4A4C-B104-F985252AA034}">
      <dsp:nvSpPr>
        <dsp:cNvPr id="0" name=""/>
        <dsp:cNvSpPr/>
      </dsp:nvSpPr>
      <dsp:spPr>
        <a:xfrm>
          <a:off x="2130674" y="-154682"/>
          <a:ext cx="1336694" cy="1370536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kern="1200" dirty="0">
              <a:solidFill>
                <a:schemeClr val="bg1"/>
              </a:solidFill>
              <a:latin typeface="+mj-lt"/>
            </a:rPr>
            <a:t>İş dünyası-üniversite işbirliği</a:t>
          </a:r>
          <a:endParaRPr lang="tr-TR" sz="1600" kern="1200" dirty="0">
            <a:solidFill>
              <a:schemeClr val="bg1"/>
            </a:solidFill>
            <a:latin typeface="+mj-lt"/>
          </a:endParaRPr>
        </a:p>
      </dsp:txBody>
      <dsp:txXfrm>
        <a:off x="2326428" y="46028"/>
        <a:ext cx="945186" cy="969116"/>
      </dsp:txXfrm>
    </dsp:sp>
    <dsp:sp modelId="{8FB81F67-4983-4B60-B1F4-F417ECA3C642}">
      <dsp:nvSpPr>
        <dsp:cNvPr id="0" name=""/>
        <dsp:cNvSpPr/>
      </dsp:nvSpPr>
      <dsp:spPr>
        <a:xfrm>
          <a:off x="3738246" y="1452560"/>
          <a:ext cx="1336938" cy="1371437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kern="1200" dirty="0">
              <a:solidFill>
                <a:schemeClr val="bg1"/>
              </a:solidFill>
              <a:latin typeface="+mj-lt"/>
            </a:rPr>
            <a:t>İş yerlerinin ihtiyaç duyduğu nitelikli iş gücü </a:t>
          </a:r>
          <a:endParaRPr lang="tr-TR" sz="1600" kern="1200" dirty="0">
            <a:solidFill>
              <a:schemeClr val="bg1"/>
            </a:solidFill>
            <a:latin typeface="+mj-lt"/>
          </a:endParaRPr>
        </a:p>
      </dsp:txBody>
      <dsp:txXfrm>
        <a:off x="3934036" y="1653402"/>
        <a:ext cx="945358" cy="969753"/>
      </dsp:txXfrm>
    </dsp:sp>
    <dsp:sp modelId="{E2A4AC55-4DD6-46CB-9D96-8DBFBA9CFB40}">
      <dsp:nvSpPr>
        <dsp:cNvPr id="0" name=""/>
        <dsp:cNvSpPr/>
      </dsp:nvSpPr>
      <dsp:spPr>
        <a:xfrm>
          <a:off x="2130552" y="3060254"/>
          <a:ext cx="1336938" cy="1371437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kern="1200" dirty="0">
              <a:solidFill>
                <a:schemeClr val="bg1"/>
              </a:solidFill>
              <a:latin typeface="+mj-lt"/>
            </a:rPr>
            <a:t>Teorik Bilgiden Pratik Bilgiye Geçiş</a:t>
          </a:r>
          <a:endParaRPr lang="tr-TR" sz="1600" kern="1200" dirty="0">
            <a:solidFill>
              <a:schemeClr val="bg1"/>
            </a:solidFill>
            <a:latin typeface="+mj-lt"/>
          </a:endParaRPr>
        </a:p>
      </dsp:txBody>
      <dsp:txXfrm>
        <a:off x="2326342" y="3261096"/>
        <a:ext cx="945358" cy="969753"/>
      </dsp:txXfrm>
    </dsp:sp>
    <dsp:sp modelId="{2A6F3203-F67D-4AF9-B717-FF979299413F}">
      <dsp:nvSpPr>
        <dsp:cNvPr id="0" name=""/>
        <dsp:cNvSpPr/>
      </dsp:nvSpPr>
      <dsp:spPr>
        <a:xfrm>
          <a:off x="522143" y="1453011"/>
          <a:ext cx="1338369" cy="1370536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solidFill>
                <a:schemeClr val="bg1"/>
              </a:solidFill>
              <a:latin typeface="+mj-lt"/>
            </a:rPr>
            <a:t>Mezun olmadan kariyer planı</a:t>
          </a:r>
        </a:p>
      </dsp:txBody>
      <dsp:txXfrm>
        <a:off x="718143" y="1653721"/>
        <a:ext cx="946369" cy="9691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9C232-3D2C-4B47-9293-5894F08A49E1}">
      <dsp:nvSpPr>
        <dsp:cNvPr id="0" name=""/>
        <dsp:cNvSpPr/>
      </dsp:nvSpPr>
      <dsp:spPr>
        <a:xfrm rot="5400000">
          <a:off x="2207643" y="456952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Fransızca</a:t>
          </a:r>
        </a:p>
      </dsp:txBody>
      <dsp:txXfrm rot="-5400000">
        <a:off x="2498459" y="588653"/>
        <a:ext cx="868283" cy="998026"/>
      </dsp:txXfrm>
    </dsp:sp>
    <dsp:sp modelId="{D68DD98C-89B0-4C37-80AB-5857F18F7CD7}">
      <dsp:nvSpPr>
        <dsp:cNvPr id="0" name=""/>
        <dsp:cNvSpPr/>
      </dsp:nvSpPr>
      <dsp:spPr>
        <a:xfrm>
          <a:off x="3601593" y="652691"/>
          <a:ext cx="1618107" cy="869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82F73-32E5-4032-85D0-1C7B58A44C5C}">
      <dsp:nvSpPr>
        <dsp:cNvPr id="0" name=""/>
        <dsp:cNvSpPr/>
      </dsp:nvSpPr>
      <dsp:spPr>
        <a:xfrm rot="5400000">
          <a:off x="845301" y="456952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Almanca</a:t>
          </a:r>
        </a:p>
      </dsp:txBody>
      <dsp:txXfrm rot="-5400000">
        <a:off x="1136117" y="588653"/>
        <a:ext cx="868283" cy="998026"/>
      </dsp:txXfrm>
    </dsp:sp>
    <dsp:sp modelId="{34BF1EDF-BBC3-4213-9B16-33546DFD9D0B}">
      <dsp:nvSpPr>
        <dsp:cNvPr id="0" name=""/>
        <dsp:cNvSpPr/>
      </dsp:nvSpPr>
      <dsp:spPr>
        <a:xfrm rot="5400000">
          <a:off x="1523862" y="1687641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Arapça</a:t>
          </a:r>
        </a:p>
      </dsp:txBody>
      <dsp:txXfrm rot="-5400000">
        <a:off x="1814678" y="1819342"/>
        <a:ext cx="868283" cy="998026"/>
      </dsp:txXfrm>
    </dsp:sp>
    <dsp:sp modelId="{23BE8654-3EE1-4AEF-954C-5F089EF7119D}">
      <dsp:nvSpPr>
        <dsp:cNvPr id="0" name=""/>
        <dsp:cNvSpPr/>
      </dsp:nvSpPr>
      <dsp:spPr>
        <a:xfrm>
          <a:off x="0" y="1883380"/>
          <a:ext cx="1565910" cy="869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DD5FF8-AB3F-4CC1-860F-E77FA067DEBB}">
      <dsp:nvSpPr>
        <dsp:cNvPr id="0" name=""/>
        <dsp:cNvSpPr/>
      </dsp:nvSpPr>
      <dsp:spPr>
        <a:xfrm rot="5400000">
          <a:off x="2886204" y="1687641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İspanyolca</a:t>
          </a:r>
        </a:p>
      </dsp:txBody>
      <dsp:txXfrm rot="-5400000">
        <a:off x="3177020" y="1819342"/>
        <a:ext cx="868283" cy="998026"/>
      </dsp:txXfrm>
    </dsp:sp>
    <dsp:sp modelId="{7D503A73-DE78-43E0-9523-33DDE6E65DA9}">
      <dsp:nvSpPr>
        <dsp:cNvPr id="0" name=""/>
        <dsp:cNvSpPr/>
      </dsp:nvSpPr>
      <dsp:spPr>
        <a:xfrm rot="5400000">
          <a:off x="2207643" y="2918330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Rusça</a:t>
          </a:r>
        </a:p>
      </dsp:txBody>
      <dsp:txXfrm rot="-5400000">
        <a:off x="2498459" y="3050031"/>
        <a:ext cx="868283" cy="998026"/>
      </dsp:txXfrm>
    </dsp:sp>
    <dsp:sp modelId="{29895DF3-37E9-4142-A792-D7D29240994B}">
      <dsp:nvSpPr>
        <dsp:cNvPr id="0" name=""/>
        <dsp:cNvSpPr/>
      </dsp:nvSpPr>
      <dsp:spPr>
        <a:xfrm>
          <a:off x="3601593" y="3114069"/>
          <a:ext cx="1618107" cy="869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2F0432-4E32-4AC8-9B89-E90C3923A4A9}">
      <dsp:nvSpPr>
        <dsp:cNvPr id="0" name=""/>
        <dsp:cNvSpPr/>
      </dsp:nvSpPr>
      <dsp:spPr>
        <a:xfrm rot="5400000">
          <a:off x="845301" y="2918330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İtalyanca</a:t>
          </a:r>
        </a:p>
      </dsp:txBody>
      <dsp:txXfrm rot="-5400000">
        <a:off x="1136117" y="3050031"/>
        <a:ext cx="868283" cy="998026"/>
      </dsp:txXfrm>
    </dsp:sp>
    <dsp:sp modelId="{90B4721B-ED3D-450C-9797-6C12B905C3A3}">
      <dsp:nvSpPr>
        <dsp:cNvPr id="0" name=""/>
        <dsp:cNvSpPr/>
      </dsp:nvSpPr>
      <dsp:spPr>
        <a:xfrm rot="5400000">
          <a:off x="1523862" y="4149020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Japonca</a:t>
          </a:r>
        </a:p>
      </dsp:txBody>
      <dsp:txXfrm rot="-5400000">
        <a:off x="1814678" y="4280721"/>
        <a:ext cx="868283" cy="998026"/>
      </dsp:txXfrm>
    </dsp:sp>
    <dsp:sp modelId="{B2937DA0-46BE-4D64-BFA5-45389DC9B810}">
      <dsp:nvSpPr>
        <dsp:cNvPr id="0" name=""/>
        <dsp:cNvSpPr/>
      </dsp:nvSpPr>
      <dsp:spPr>
        <a:xfrm>
          <a:off x="0" y="4344758"/>
          <a:ext cx="1565910" cy="869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B034B1-5787-4751-B0F4-98F996FF9139}">
      <dsp:nvSpPr>
        <dsp:cNvPr id="0" name=""/>
        <dsp:cNvSpPr/>
      </dsp:nvSpPr>
      <dsp:spPr>
        <a:xfrm rot="5400000">
          <a:off x="2886204" y="4149020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Çince</a:t>
          </a:r>
        </a:p>
      </dsp:txBody>
      <dsp:txXfrm rot="-5400000">
        <a:off x="3177020" y="4280721"/>
        <a:ext cx="868283" cy="9980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5D313-3BA2-4DC7-AF77-46C3FD9808B7}">
      <dsp:nvSpPr>
        <dsp:cNvPr id="0" name=""/>
        <dsp:cNvSpPr/>
      </dsp:nvSpPr>
      <dsp:spPr>
        <a:xfrm>
          <a:off x="0" y="0"/>
          <a:ext cx="4071957" cy="121205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63182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</a:rPr>
            <a:t>İlk 100 Bursu</a:t>
          </a:r>
          <a:br>
            <a:rPr lang="tr-TR" sz="2000" b="1" kern="1200" dirty="0">
              <a:solidFill>
                <a:srgbClr val="1B449C"/>
              </a:solidFill>
            </a:rPr>
          </a:br>
          <a:r>
            <a:rPr lang="tr-TR" sz="1400" kern="1200" dirty="0">
              <a:solidFill>
                <a:srgbClr val="1B449C"/>
              </a:solidFill>
            </a:rPr>
            <a:t>Tam Burs </a:t>
          </a:r>
          <a:br>
            <a:rPr lang="tr-TR" sz="1400" kern="1200" dirty="0">
              <a:solidFill>
                <a:srgbClr val="1B449C"/>
              </a:solidFill>
            </a:rPr>
          </a:br>
          <a:r>
            <a:rPr lang="tr-TR" sz="1400" kern="1200" dirty="0">
              <a:solidFill>
                <a:srgbClr val="1B449C"/>
              </a:solidFill>
            </a:rPr>
            <a:t>Ek Olanaklar</a:t>
          </a:r>
          <a:endParaRPr lang="tr-TR" sz="1800" b="1" kern="1200" dirty="0">
            <a:solidFill>
              <a:srgbClr val="1B449C"/>
            </a:solidFill>
          </a:endParaRPr>
        </a:p>
      </dsp:txBody>
      <dsp:txXfrm>
        <a:off x="935597" y="0"/>
        <a:ext cx="3136359" cy="1212056"/>
      </dsp:txXfrm>
    </dsp:sp>
    <dsp:sp modelId="{B83FC07F-A371-4B1E-9F32-1DE3195D51EE}">
      <dsp:nvSpPr>
        <dsp:cNvPr id="0" name=""/>
        <dsp:cNvSpPr/>
      </dsp:nvSpPr>
      <dsp:spPr>
        <a:xfrm>
          <a:off x="227096" y="200163"/>
          <a:ext cx="1056159" cy="781204"/>
        </a:xfrm>
        <a:prstGeom prst="flowChartProcess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A02BE-426D-4A2F-A3E9-DDC9EEB7792B}">
      <dsp:nvSpPr>
        <dsp:cNvPr id="0" name=""/>
        <dsp:cNvSpPr/>
      </dsp:nvSpPr>
      <dsp:spPr>
        <a:xfrm>
          <a:off x="0" y="1333262"/>
          <a:ext cx="4071957" cy="121205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63182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</a:rPr>
            <a:t>Tam Burs</a:t>
          </a:r>
          <a:br>
            <a:rPr lang="tr-TR" sz="2000" b="1" kern="1200" dirty="0">
              <a:solidFill>
                <a:srgbClr val="1B449C"/>
              </a:solidFill>
            </a:rPr>
          </a:br>
          <a:r>
            <a:rPr lang="tr-TR" sz="1400" kern="1200" dirty="0">
              <a:solidFill>
                <a:srgbClr val="1B449C"/>
              </a:solidFill>
            </a:rPr>
            <a:t>Öğrenim ücreti muafiyeti</a:t>
          </a:r>
          <a:br>
            <a:rPr lang="tr-TR" sz="1400" kern="1200" dirty="0">
              <a:solidFill>
                <a:srgbClr val="1B449C"/>
              </a:solidFill>
            </a:rPr>
          </a:br>
          <a:r>
            <a:rPr lang="tr-TR" sz="1400" kern="1200" dirty="0">
              <a:solidFill>
                <a:srgbClr val="1B449C"/>
              </a:solidFill>
            </a:rPr>
            <a:t>Konukevi ücreti muafiyeti                                       Yaşam Katkı Payı</a:t>
          </a:r>
          <a:endParaRPr lang="tr-TR" sz="1800" b="1" kern="1200" dirty="0">
            <a:solidFill>
              <a:srgbClr val="1B449C"/>
            </a:solidFill>
          </a:endParaRPr>
        </a:p>
      </dsp:txBody>
      <dsp:txXfrm>
        <a:off x="935597" y="1333262"/>
        <a:ext cx="3136359" cy="1212056"/>
      </dsp:txXfrm>
    </dsp:sp>
    <dsp:sp modelId="{BC161402-F9AD-4D61-94BD-851117416701}">
      <dsp:nvSpPr>
        <dsp:cNvPr id="0" name=""/>
        <dsp:cNvSpPr/>
      </dsp:nvSpPr>
      <dsp:spPr>
        <a:xfrm>
          <a:off x="287198" y="1538381"/>
          <a:ext cx="840704" cy="78120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598DD-CC4F-4DDE-9830-B6336C1EB51A}">
      <dsp:nvSpPr>
        <dsp:cNvPr id="0" name=""/>
        <dsp:cNvSpPr/>
      </dsp:nvSpPr>
      <dsp:spPr>
        <a:xfrm>
          <a:off x="0" y="2666524"/>
          <a:ext cx="4071957" cy="121205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63182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</a:rPr>
            <a:t>Kısmi Burslar</a:t>
          </a:r>
          <a:br>
            <a:rPr lang="tr-TR" sz="2000" b="1" kern="1200" dirty="0">
              <a:solidFill>
                <a:srgbClr val="1B449C"/>
              </a:solidFill>
            </a:rPr>
          </a:br>
          <a:r>
            <a:rPr lang="tr-TR" sz="1400" kern="1200" dirty="0" smtClean="0">
              <a:solidFill>
                <a:srgbClr val="1B449C"/>
              </a:solidFill>
            </a:rPr>
            <a:t>Eğitim ücretinde %50 oranında  </a:t>
          </a:r>
          <a:r>
            <a:rPr lang="tr-TR" sz="1400" kern="1200" dirty="0">
              <a:solidFill>
                <a:srgbClr val="1B449C"/>
              </a:solidFill>
            </a:rPr>
            <a:t>indirim</a:t>
          </a:r>
          <a:endParaRPr lang="tr-TR" sz="1800" b="1" kern="1200" dirty="0">
            <a:solidFill>
              <a:srgbClr val="1B449C"/>
            </a:solidFill>
          </a:endParaRPr>
        </a:p>
      </dsp:txBody>
      <dsp:txXfrm>
        <a:off x="935597" y="2666524"/>
        <a:ext cx="3136359" cy="1212056"/>
      </dsp:txXfrm>
    </dsp:sp>
    <dsp:sp modelId="{4391ECC7-DFCA-4883-8996-6328B056A08A}">
      <dsp:nvSpPr>
        <dsp:cNvPr id="0" name=""/>
        <dsp:cNvSpPr/>
      </dsp:nvSpPr>
      <dsp:spPr>
        <a:xfrm>
          <a:off x="305103" y="2878838"/>
          <a:ext cx="870030" cy="78120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823A2-BB60-4361-9F89-25CA85C73C30}">
      <dsp:nvSpPr>
        <dsp:cNvPr id="0" name=""/>
        <dsp:cNvSpPr/>
      </dsp:nvSpPr>
      <dsp:spPr>
        <a:xfrm>
          <a:off x="0" y="3999786"/>
          <a:ext cx="4071957" cy="121205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63182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</a:rPr>
            <a:t>Eğitim Başarı Bursu</a:t>
          </a:r>
          <a:br>
            <a:rPr lang="tr-TR" sz="2000" b="1" kern="1200" dirty="0">
              <a:solidFill>
                <a:srgbClr val="1B449C"/>
              </a:solidFill>
            </a:rPr>
          </a:br>
          <a:r>
            <a:rPr lang="tr-TR" sz="1300" kern="1200" dirty="0">
              <a:solidFill>
                <a:srgbClr val="1B449C"/>
              </a:solidFill>
            </a:rPr>
            <a:t>Yıllık akademik eğitim ücreti muafiyeti</a:t>
          </a:r>
        </a:p>
      </dsp:txBody>
      <dsp:txXfrm>
        <a:off x="935597" y="3999786"/>
        <a:ext cx="3136359" cy="1212056"/>
      </dsp:txXfrm>
    </dsp:sp>
    <dsp:sp modelId="{F0B7499F-7683-4694-AE07-34C0B113E018}">
      <dsp:nvSpPr>
        <dsp:cNvPr id="0" name=""/>
        <dsp:cNvSpPr/>
      </dsp:nvSpPr>
      <dsp:spPr>
        <a:xfrm>
          <a:off x="228326" y="4183680"/>
          <a:ext cx="1056159" cy="78120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86881-2BE8-41A6-ACD8-0D60F7FFDAB2}">
      <dsp:nvSpPr>
        <dsp:cNvPr id="0" name=""/>
        <dsp:cNvSpPr/>
      </dsp:nvSpPr>
      <dsp:spPr>
        <a:xfrm>
          <a:off x="0" y="325254"/>
          <a:ext cx="760911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6DA4E-7A84-4659-8732-910DAC366347}">
      <dsp:nvSpPr>
        <dsp:cNvPr id="0" name=""/>
        <dsp:cNvSpPr/>
      </dsp:nvSpPr>
      <dsp:spPr>
        <a:xfrm>
          <a:off x="380084" y="534"/>
          <a:ext cx="6672546" cy="649440"/>
        </a:xfrm>
        <a:prstGeom prst="roundRect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325" tIns="0" rIns="2013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latin typeface="+mn-lt"/>
            </a:rPr>
            <a:t>ERASMUS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latin typeface="+mj-lt"/>
            </a:rPr>
            <a:t>- Yurt dışı çalışma deneyimi , kesintisiz burs imkanı</a:t>
          </a:r>
        </a:p>
      </dsp:txBody>
      <dsp:txXfrm>
        <a:off x="411787" y="32237"/>
        <a:ext cx="6609140" cy="586034"/>
      </dsp:txXfrm>
    </dsp:sp>
    <dsp:sp modelId="{00504DDB-CC65-4FFE-BE5C-28C4C45B3B8E}">
      <dsp:nvSpPr>
        <dsp:cNvPr id="0" name=""/>
        <dsp:cNvSpPr/>
      </dsp:nvSpPr>
      <dsp:spPr>
        <a:xfrm>
          <a:off x="0" y="1355244"/>
          <a:ext cx="760911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DE939-5C7A-46A8-82CA-5B0986E11963}">
      <dsp:nvSpPr>
        <dsp:cNvPr id="0" name=""/>
        <dsp:cNvSpPr/>
      </dsp:nvSpPr>
      <dsp:spPr>
        <a:xfrm>
          <a:off x="380084" y="998454"/>
          <a:ext cx="6672546" cy="681509"/>
        </a:xfrm>
        <a:prstGeom prst="roundRect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325" tIns="0" rIns="2013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latin typeface="+mn-lt"/>
            </a:rPr>
            <a:t>İkili Anlaşmalar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>
              <a:latin typeface="+mj-lt"/>
            </a:rPr>
            <a:t>- </a:t>
          </a:r>
          <a:r>
            <a:rPr lang="tr-TR" sz="1400" b="1" kern="1200" dirty="0" smtClean="0">
              <a:latin typeface="+mj-lt"/>
            </a:rPr>
            <a:t>64 </a:t>
          </a:r>
          <a:r>
            <a:rPr lang="tr-TR" sz="1400" b="1" kern="1200" dirty="0">
              <a:latin typeface="+mj-lt"/>
            </a:rPr>
            <a:t>Üniversite (</a:t>
          </a:r>
          <a:r>
            <a:rPr lang="tr-TR" sz="1400" b="1" kern="1200" dirty="0" err="1">
              <a:latin typeface="+mj-lt"/>
            </a:rPr>
            <a:t>Erasmus</a:t>
          </a:r>
          <a:r>
            <a:rPr lang="tr-TR" sz="1400" b="1" kern="1200" dirty="0">
              <a:latin typeface="+mj-lt"/>
            </a:rPr>
            <a:t>) </a:t>
          </a:r>
          <a:r>
            <a:rPr lang="tr-TR" sz="1400" kern="1200" dirty="0">
              <a:latin typeface="+mj-lt"/>
            </a:rPr>
            <a:t>ve çeşitli kurum ve kuruluşlarla işbirliği</a:t>
          </a:r>
        </a:p>
      </dsp:txBody>
      <dsp:txXfrm>
        <a:off x="413353" y="1031723"/>
        <a:ext cx="6606008" cy="614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96CFF-D4C9-4108-91E1-8D794F91AAD3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18246-BD9C-492E-91A6-70AF50B54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0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44E12-A6BC-44AF-AE40-8DA18BFE2BE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57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2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baseline="0" dirty="0" smtClean="0">
                <a:solidFill>
                  <a:schemeClr val="tx1"/>
                </a:solidFill>
              </a:rPr>
              <a:t>14.11.2023 tarihinde, OEKGM verileri ile güncellenmiştir.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baseline="0" dirty="0" smtClean="0">
                <a:solidFill>
                  <a:schemeClr val="tx1"/>
                </a:solidFill>
              </a:rPr>
              <a:t>02.11.2022 tarihinde, OEKGM verileri ile güncellenmiştir.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Toplam Anlaşmalı Firma ve Kuruluşlar: 4371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Toplam Türkiye Anlaşmalı Firma ve Kuruluşlar:  4355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Toplam Yurtdışı Anlaşmalı Firma ve Kuruluşlar: 16  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Firması:255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 Yılında Protokol İmzalanan Kurum Sayısı: 362</a:t>
            </a:r>
          </a:p>
          <a:p>
            <a:endParaRPr lang="tr-TR" b="1" baseline="0" dirty="0" smtClean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baseline="0" dirty="0" smtClean="0">
                <a:solidFill>
                  <a:schemeClr val="tx1"/>
                </a:solidFill>
              </a:rPr>
              <a:t>22 Kasım 2021</a:t>
            </a:r>
            <a:r>
              <a:rPr lang="tr-TR" b="0" baseline="0" dirty="0" smtClean="0">
                <a:solidFill>
                  <a:schemeClr val="tx1"/>
                </a:solidFill>
              </a:rPr>
              <a:t> OEKGM tarafından iletilen veriler ile güncellenmiştir.</a:t>
            </a:r>
          </a:p>
          <a:p>
            <a:r>
              <a:rPr lang="tr-T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Anlaşmalı Firma ve Kuruluşlar: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4017</a:t>
            </a:r>
          </a:p>
          <a:p>
            <a:r>
              <a:rPr lang="tr-T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Türkiye Anlaşmalı Firma ve Kuruluşlar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4002</a:t>
            </a:r>
          </a:p>
          <a:p>
            <a:r>
              <a:rPr lang="tr-T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Yurtdışı Anlaşmalı Firma ve Kuruluşlar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15 </a:t>
            </a:r>
            <a:r>
              <a:rPr lang="tr-T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220 (Sistemde kayıtlı olan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firma sayısı)</a:t>
            </a:r>
          </a:p>
          <a:p>
            <a:r>
              <a:rPr lang="tr-T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 Yılında Protokol İmzalanan Kurum Sayısı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340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tr-TR" b="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1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dirty="0" smtClean="0"/>
              <a:t>2023 yılı anlaşma imzalanan firma sayısı 331 (13.11.2023 OEKGM verileri)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dirty="0" smtClean="0"/>
              <a:t>2022 yılı anlaşma imzalanan firma sayısı 362 (02.11.2022 OEKGM verileri)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smtClean="0"/>
              <a:t>2021 yılı anlaşma imzalanan firma sayısı 340 (22.11.2021 OEKGM verileri)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smtClean="0"/>
              <a:t>2020 yılı anlaşma imzalanan firma sayısı 213 (23.10.2020 OEKGM</a:t>
            </a:r>
            <a:r>
              <a:rPr lang="tr-TR" b="1" baseline="0" dirty="0" smtClean="0"/>
              <a:t> verileri)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b="1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4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14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smtClean="0"/>
              <a:t>Akademik yılların </a:t>
            </a:r>
            <a:r>
              <a:rPr lang="tr-T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Güz Dönemi </a:t>
            </a:r>
            <a:r>
              <a:rPr lang="tr-TR" b="1" dirty="0" smtClean="0"/>
              <a:t>esas</a:t>
            </a:r>
            <a:r>
              <a:rPr lang="tr-TR" b="1" baseline="0" dirty="0" smtClean="0"/>
              <a:t> alınarak güncellenmektedir.</a:t>
            </a:r>
          </a:p>
          <a:p>
            <a:r>
              <a:rPr lang="tr-TR" b="1" baseline="0" dirty="0" smtClean="0"/>
              <a:t>Son güncelleme: 16.11.2023</a:t>
            </a:r>
          </a:p>
          <a:p>
            <a:endParaRPr lang="tr-TR" b="1" baseline="0" dirty="0" smtClean="0"/>
          </a:p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06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dirty="0" smtClean="0"/>
              <a:t>Akademik yılların </a:t>
            </a:r>
            <a:r>
              <a:rPr lang="tr-T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Güz Dönemi </a:t>
            </a:r>
            <a:r>
              <a:rPr lang="tr-TR" b="1" dirty="0" smtClean="0"/>
              <a:t>esas</a:t>
            </a:r>
            <a:r>
              <a:rPr lang="tr-TR" b="1" baseline="0" dirty="0" smtClean="0"/>
              <a:t> alınarak güncellenmektedir.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Güncelleme: 16.12.2023</a:t>
            </a:r>
          </a:p>
          <a:p>
            <a:r>
              <a:rPr lang="tr-TR" dirty="0" smtClean="0"/>
              <a:t>Güncelleme: 02.11.2022</a:t>
            </a:r>
          </a:p>
          <a:p>
            <a:r>
              <a:rPr lang="tr-TR" dirty="0" smtClean="0"/>
              <a:t>Güncelleme: 19.11.2021</a:t>
            </a:r>
          </a:p>
          <a:p>
            <a:r>
              <a:rPr lang="tr-TR" dirty="0" smtClean="0"/>
              <a:t>Burslu (kırmızı) </a:t>
            </a:r>
          </a:p>
          <a:p>
            <a:r>
              <a:rPr lang="tr-TR" dirty="0" smtClean="0"/>
              <a:t>Ücretli (mavi)</a:t>
            </a:r>
          </a:p>
          <a:p>
            <a:endParaRPr lang="tr-TR" dirty="0" smtClean="0"/>
          </a:p>
          <a:p>
            <a:r>
              <a:rPr lang="tr-TR" b="1" dirty="0" smtClean="0"/>
              <a:t>*İş Dünyası </a:t>
            </a:r>
            <a:r>
              <a:rPr lang="tr-TR" b="1" dirty="0" err="1" smtClean="0"/>
              <a:t>Bursiyerleri</a:t>
            </a:r>
            <a:r>
              <a:rPr lang="tr-TR" b="1" baseline="0" dirty="0" smtClean="0"/>
              <a:t> eklenmiştir.</a:t>
            </a:r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2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smtClean="0"/>
              <a:t>24.10.2022 tarihinde </a:t>
            </a:r>
            <a:r>
              <a:rPr lang="tr-TR" b="1" dirty="0" err="1" smtClean="0"/>
              <a:t>ÖİM’den</a:t>
            </a:r>
            <a:r>
              <a:rPr lang="tr-TR" b="1" dirty="0" smtClean="0"/>
              <a:t> gelen aşağıdaki bilgiler ile güncellenmiştir.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 smtClean="0"/>
              <a:t>https://www.etu.edu.tr/tr/aday-ogrenci/burslar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b="1" u="sng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u="sng" dirty="0" smtClean="0"/>
              <a:t>Tam Burs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2022 Yükseköğretim Kurumları Sınavında (YKS)  yerleştiği puan türlerinde, SAY, EA ve SÖZ puan türlerinde ilk 50.000 DİL puan türünde  ilk 7.500 olan öğrenciler için konukevi ücretinde burs oranında indirim sağlanır.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2022 Yükseköğretim Kurumları Sınavında (YKS)  yerleştiği puan türlerinde, SAY ve EA puan türünde ilk 10.000'e, SÖZ puan türünde ilk 5.000'e, DİL puan türünde ilk 2.500'e giremeyen tam burslu öğrenciler konukevinde %50 indirimli olarak konaklayacaktır.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Tam burslu kontenjana giren öğrencilere 1-10000 arası yaşam katkı payı ödenir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u="sng" dirty="0" smtClean="0"/>
              <a:t>Kısmi Burslar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Yeni</a:t>
            </a:r>
            <a:r>
              <a:rPr lang="tr-TR" baseline="0" dirty="0" smtClean="0"/>
              <a:t> yerleşecek öğrenciler için </a:t>
            </a:r>
            <a:r>
              <a:rPr lang="tr-TR" baseline="0" dirty="0" err="1" smtClean="0"/>
              <a:t>k</a:t>
            </a:r>
            <a:r>
              <a:rPr lang="tr-TR" dirty="0" err="1" smtClean="0"/>
              <a:t>ısımı</a:t>
            </a:r>
            <a:r>
              <a:rPr lang="tr-TR" dirty="0" smtClean="0"/>
              <a:t> burslar sadece %50'dir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u="sng" dirty="0" smtClean="0"/>
              <a:t>Eğitim Başarı Bursu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0" u="none" dirty="0" smtClean="0"/>
              <a:t>Başarı Bursu kontenjanları dahilinde, takip eden 1 eğitim dönemi için öğrenim ücretinden muaf tutulabilirler.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b="0" u="none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87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smtClean="0"/>
              <a:t>14.11.2023 tarihinde Kurumsal</a:t>
            </a:r>
            <a:r>
              <a:rPr lang="tr-TR" b="1" baseline="0" dirty="0" smtClean="0"/>
              <a:t> İlişkiler Müdürlüğü verileri ile güncellenmiştir.</a:t>
            </a:r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06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smtClean="0"/>
              <a:t>24.10.2022 tarihinde Dış İlişkiler</a:t>
            </a:r>
            <a:r>
              <a:rPr lang="tr-TR" b="1" baseline="0" dirty="0" smtClean="0"/>
              <a:t> Müdürlüğü verileri ile güncellenmiştir.</a:t>
            </a:r>
            <a:endParaRPr lang="tr-TR" b="1" dirty="0" smtClean="0"/>
          </a:p>
          <a:p>
            <a:endParaRPr lang="tr-TR" b="0" i="1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57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Endeksli</a:t>
            </a:r>
            <a:r>
              <a:rPr lang="tr-TR" baseline="0" dirty="0" smtClean="0"/>
              <a:t> Bilimsel Yayın Sayısı: </a:t>
            </a:r>
            <a:r>
              <a:rPr lang="tr-TR" b="1" baseline="0" dirty="0" smtClean="0"/>
              <a:t>14.11.2023 tarihli </a:t>
            </a:r>
            <a:r>
              <a:rPr lang="tr-TR" b="1" baseline="0" dirty="0" err="1" smtClean="0"/>
              <a:t>Scopus</a:t>
            </a:r>
            <a:r>
              <a:rPr lang="tr-TR" b="1" baseline="0" dirty="0" smtClean="0"/>
              <a:t> </a:t>
            </a:r>
            <a:r>
              <a:rPr lang="tr-TR" baseline="0" dirty="0" smtClean="0"/>
              <a:t>verisi</a:t>
            </a:r>
          </a:p>
          <a:p>
            <a:endParaRPr lang="tr-T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Proje verileri: </a:t>
            </a:r>
            <a:r>
              <a:rPr lang="tr-TR" b="1" dirty="0" smtClean="0"/>
              <a:t>14.11.2023 tarihli TTO verileri</a:t>
            </a:r>
            <a:endParaRPr lang="tr-T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51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b="1" dirty="0">
                <a:latin typeface="Gotham Narrow Book" pitchFamily="50" charset="0"/>
              </a:rPr>
              <a:t>2004: </a:t>
            </a:r>
            <a:r>
              <a:rPr lang="tr-TR" altLang="tr-TR" u="sng" dirty="0">
                <a:latin typeface="Gotham Narrow Book" pitchFamily="50" charset="0"/>
              </a:rPr>
              <a:t>3 Fakülte: </a:t>
            </a:r>
            <a:r>
              <a:rPr lang="tr-TR" altLang="tr-TR" dirty="0">
                <a:latin typeface="Gotham Narrow Book" pitchFamily="50" charset="0"/>
              </a:rPr>
              <a:t>Mühendislik (MÜH), İktisadi ve İdari Bilimler (İİBF), Fen Edebiyat (FEF)</a:t>
            </a:r>
          </a:p>
          <a:p>
            <a:r>
              <a:rPr lang="tr-TR" altLang="tr-TR" u="sng" dirty="0">
                <a:latin typeface="Gotham Narrow Book" pitchFamily="50" charset="0"/>
              </a:rPr>
              <a:t>6 Bölüm: </a:t>
            </a:r>
            <a:r>
              <a:rPr lang="tr-TR" altLang="tr-TR" dirty="0">
                <a:latin typeface="Gotham Narrow Book" pitchFamily="50" charset="0"/>
              </a:rPr>
              <a:t>MÜH: Bilgisayar Müh., Elektrik-Elektronik Müh., Makine Müh. İİBF: İktisat, İşletme FEF: Matematik</a:t>
            </a:r>
          </a:p>
          <a:p>
            <a:endParaRPr lang="tr-TR" dirty="0"/>
          </a:p>
          <a:p>
            <a:r>
              <a:rPr lang="tr-TR" b="1" dirty="0"/>
              <a:t>2008: </a:t>
            </a:r>
            <a:r>
              <a:rPr lang="tr-TR" b="0" dirty="0"/>
              <a:t>TOBB ETÜ ilk</a:t>
            </a:r>
            <a:r>
              <a:rPr lang="tr-TR" b="0" baseline="0" dirty="0"/>
              <a:t> mezunlarını </a:t>
            </a:r>
            <a:r>
              <a:rPr lang="tr-TR" b="0" baseline="0" dirty="0" smtClean="0"/>
              <a:t>verdi.</a:t>
            </a:r>
          </a:p>
          <a:p>
            <a:endParaRPr lang="tr-TR" b="0" baseline="0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18246-BD9C-492E-91A6-70AF50B540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82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89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smtClean="0"/>
              <a:t>14.11.2023 tarihinde</a:t>
            </a:r>
            <a:r>
              <a:rPr lang="tr-TR" b="1" baseline="0" dirty="0" smtClean="0"/>
              <a:t> </a:t>
            </a:r>
            <a:r>
              <a:rPr lang="tr-TR" b="1" baseline="0" dirty="0" err="1" smtClean="0"/>
              <a:t>TTO’dan</a:t>
            </a:r>
            <a:r>
              <a:rPr lang="tr-TR" b="1" baseline="0" dirty="0" smtClean="0"/>
              <a:t> alınan verilerle </a:t>
            </a:r>
            <a:r>
              <a:rPr lang="tr-TR" b="1" dirty="0" smtClean="0"/>
              <a:t>güncellendi.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90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*</a:t>
            </a:r>
            <a:r>
              <a:rPr lang="tr-TR" dirty="0" err="1"/>
              <a:t>ApeDrone</a:t>
            </a:r>
            <a:r>
              <a:rPr lang="tr-TR" baseline="0" dirty="0"/>
              <a:t> Dünyanın En </a:t>
            </a:r>
            <a:r>
              <a:rPr lang="tr-TR" baseline="0" dirty="0" err="1"/>
              <a:t>İnovatif</a:t>
            </a:r>
            <a:r>
              <a:rPr lang="tr-TR" baseline="0" dirty="0"/>
              <a:t> 20 </a:t>
            </a:r>
            <a:r>
              <a:rPr lang="tr-TR" baseline="0" dirty="0" err="1"/>
              <a:t>Drone’u</a:t>
            </a:r>
            <a:r>
              <a:rPr lang="tr-TR" baseline="0" dirty="0"/>
              <a:t> arasında 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1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Öğrenci konukevi yerleşke içinde, kız ve erkek öğrenciler için 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blokta, 440 adet çift kişilik, 180 adet üç kişilik, 4 adet engelli odası olarak toplam 624 oda, 1428 yatak kapasitesine sahiptir.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Bütün odalarda banyo ve tuvalet, ısıtma / soğutma sistemi, buzdolabı, internet, telefon, elektronik kartlı giriş sistemi mevcuttur.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katta bulunan mutfak ve dinlenme / televizyon odası ortak alan olarak kullanılmaktadır.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Yatakhane girişinde yüz tanıma sistemli turnikeli kontrol vardır.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Konukevinde kafeterya, market, etüt alanları, bavul emanet odaları, çamaşırhane ile öğrencilere rahat bir ortamda yaşamaları sağlanmaktadır.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8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14.11.2023 tarihinde güncellenmiştir.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Toplam Öğrenci Sayısı: 5.605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Lisans: 5.150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YL:  368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DR: 87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b="1" baseline="0" dirty="0" smtClean="0"/>
              <a:t>Toplam Mezun: 10.941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Lisans: 9.222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YL:  1.626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DR: 93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4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4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92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14.11.2023</a:t>
            </a:r>
            <a:r>
              <a:rPr lang="tr-TR" baseline="0" dirty="0" smtClean="0"/>
              <a:t> tarihinde KSO ile güncellenmiştir.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18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En son 2020 yılında bu sıralama yayınlanmıştır, 2020 sonrası Milenyum sıralaması bulunmamaktadır.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10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77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*TOBB</a:t>
            </a:r>
            <a:r>
              <a:rPr lang="tr-TR" baseline="0" dirty="0"/>
              <a:t> </a:t>
            </a:r>
            <a:r>
              <a:rPr lang="tr-TR" baseline="0" dirty="0" err="1"/>
              <a:t>ETÜ’de</a:t>
            </a:r>
            <a:r>
              <a:rPr lang="tr-TR" baseline="0" dirty="0"/>
              <a:t> öğrenciler akranlarına göre daha erken mezun olur. 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58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40B7D6-C1FA-4598-87AF-7D27DFC06B15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0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912C827-9BE2-4B98-891F-0400ED7ACE95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6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B76753-F4F9-46AA-A825-C252521FF3FE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01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B4A-A7A7-4311-98FC-6EF1609415D8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7131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5F93-335C-4A82-A17E-5848C607611F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292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A064-20CB-4746-9427-848AC87D8BF1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163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9C8-674E-4175-B43F-84170A7530BC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4324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A64D-D40C-4363-BAF9-A419B0787B68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2315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0C44-E6F7-4AED-9FC2-EAF46685237B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2449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B4F6-223A-43F2-836D-EA98D830E5F8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40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6F4EF-7667-41EE-8BCC-38951CEC10AE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864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187E4A3-CBE1-4DEE-8327-F5C45F2DEFAB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0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28576-135E-42F1-B187-07148A69E093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483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EF9-C51A-4491-9A0A-AAA92CDB7C3A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945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C3E0-98B0-4B16-BC9F-2F156CD155A1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966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BE76D4-2356-4E67-A429-D13434C4DB24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7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841ABDF-993A-4A95-AA78-6C4A1ED3AF8E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8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880047-2090-47FC-843E-A1A9DEC5CAB0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2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B80E2A-445B-44E4-8BB5-174C01886E21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3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6398C4-0E8F-4965-92A0-1AF3D1661941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7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97213A-92C2-4B2F-8FCE-E82BC47869DC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3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31EB467-337A-4AD2-BBAD-43550D9AD407}" type="datetime1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4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941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9DBAA51-9159-4807-989A-70467305C2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İçerik Yer Tutucusu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02" y="212781"/>
            <a:ext cx="1030232" cy="103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2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B449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D62C3-37FE-4DC8-90D8-28A17F6A30A0}" type="datetime1">
              <a:rPr lang="tr-TR" smtClean="0"/>
              <a:pPr/>
              <a:t>19.02.2024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702F9-902D-48D5-90D3-BBBFD02098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341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hyperlink" Target="https://etuadm.etu.edu.tr/files/editor_images/defneGorgu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6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57.jpe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56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5.png"/><Relationship Id="rId7" Type="http://schemas.openxmlformats.org/officeDocument/2006/relationships/image" Target="../media/image6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792000" y="1996607"/>
            <a:ext cx="7560000" cy="1440000"/>
          </a:xfrm>
        </p:spPr>
        <p:txBody>
          <a:bodyPr tIns="72000" bIns="72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40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Kozuka Mincho Pr6N H" panose="02020900000000000000" pitchFamily="18" charset="-128"/>
              </a:rPr>
              <a:t>TOBB Ekonomi ve Teknoloji Üniversitesi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068A88F-5868-48C7-84E5-6C43A6FE02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71" y="654162"/>
            <a:ext cx="1467657" cy="1466623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02F9-902D-48D5-90D3-BBBFD02098AC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otham Narrow Book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otham Narrow Book" pitchFamily="50" charset="0"/>
              <a:ea typeface="+mn-ea"/>
              <a:cs typeface="+mn-cs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t="16949" r="5403"/>
          <a:stretch/>
        </p:blipFill>
        <p:spPr>
          <a:xfrm>
            <a:off x="-1" y="3714038"/>
            <a:ext cx="9144000" cy="33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Times </a:t>
            </a:r>
            <a:r>
              <a:rPr lang="tr-TR" sz="2800" dirty="0" err="1"/>
              <a:t>Higher</a:t>
            </a:r>
            <a:r>
              <a:rPr lang="tr-TR" sz="2800" dirty="0"/>
              <a:t> </a:t>
            </a:r>
            <a:r>
              <a:rPr lang="tr-TR" sz="2800" dirty="0" err="1"/>
              <a:t>Education</a:t>
            </a:r>
            <a:r>
              <a:rPr lang="tr-TR" sz="2800" dirty="0"/>
              <a:t> (THE) Genç Üniversiteler Sıralaması </a:t>
            </a:r>
            <a:r>
              <a:rPr lang="tr-TR" sz="2800" dirty="0" smtClean="0"/>
              <a:t>2020: </a:t>
            </a:r>
            <a:r>
              <a:rPr lang="tr-TR" sz="2800" dirty="0"/>
              <a:t>Milenyum Üniversiteler Sıralaması </a:t>
            </a:r>
            <a:endParaRPr lang="en-US" sz="28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Metin kutusu 6"/>
          <p:cNvSpPr txBox="1"/>
          <p:nvPr/>
        </p:nvSpPr>
        <p:spPr>
          <a:xfrm>
            <a:off x="5107905" y="1701902"/>
            <a:ext cx="37606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Times </a:t>
            </a:r>
            <a:r>
              <a:rPr lang="tr-TR" sz="2000" b="1" dirty="0" err="1">
                <a:solidFill>
                  <a:srgbClr val="1B449C"/>
                </a:solidFill>
                <a:latin typeface="+mj-lt"/>
                <a:ea typeface="+mj-ea"/>
                <a:cs typeface="+mj-cs"/>
              </a:rPr>
              <a:t>Higher</a:t>
            </a:r>
            <a:r>
              <a:rPr lang="tr-TR" sz="2000" b="1" dirty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2000" b="1" dirty="0" err="1">
                <a:solidFill>
                  <a:srgbClr val="1B449C"/>
                </a:solidFill>
                <a:latin typeface="+mj-lt"/>
                <a:ea typeface="+mj-ea"/>
                <a:cs typeface="+mj-cs"/>
              </a:rPr>
              <a:t>Education</a:t>
            </a:r>
            <a:r>
              <a:rPr lang="tr-TR" sz="2000" b="1" dirty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 (THE) </a:t>
            </a:r>
            <a:r>
              <a:rPr lang="tr-TR" sz="2000" dirty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dünyanın en saygın yükseköğretim derecelendirme kuruluşlarından biridir.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rgbClr val="1B449C"/>
                </a:solidFill>
                <a:latin typeface="+mj-lt"/>
                <a:ea typeface="+mj-ea"/>
                <a:cs typeface="+mj-cs"/>
              </a:rPr>
              <a:t>THE’nın</a:t>
            </a:r>
            <a:r>
              <a:rPr lang="tr-TR" sz="2000" dirty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  </a:t>
            </a:r>
            <a:r>
              <a:rPr lang="tr-TR" sz="2000" b="1" dirty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Genç Üniversiteler Sıralaması </a:t>
            </a:r>
            <a:r>
              <a:rPr lang="tr-TR" sz="2000" b="1" dirty="0" smtClean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2020</a:t>
            </a:r>
            <a:r>
              <a:rPr lang="tr-TR" sz="2000" dirty="0" smtClean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2000" dirty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kapsamında açıkladığı </a:t>
            </a:r>
            <a:r>
              <a:rPr lang="tr-TR" sz="2000" b="1" dirty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Milenyum Üniversiteler </a:t>
            </a:r>
            <a:r>
              <a:rPr lang="tr-TR" sz="2000" b="1" dirty="0" err="1">
                <a:solidFill>
                  <a:srgbClr val="1B449C"/>
                </a:solidFill>
                <a:latin typeface="+mj-lt"/>
                <a:ea typeface="+mj-ea"/>
                <a:cs typeface="+mj-cs"/>
              </a:rPr>
              <a:t>Sıralaması</a:t>
            </a:r>
            <a:r>
              <a:rPr lang="tr-TR" sz="2000" dirty="0" err="1">
                <a:solidFill>
                  <a:srgbClr val="1B449C"/>
                </a:solidFill>
                <a:latin typeface="+mj-lt"/>
                <a:ea typeface="+mj-ea"/>
                <a:cs typeface="+mj-cs"/>
              </a:rPr>
              <a:t>’nda</a:t>
            </a:r>
            <a:r>
              <a:rPr lang="tr-TR" sz="2000" dirty="0">
                <a:solidFill>
                  <a:srgbClr val="1B449C"/>
                </a:solidFill>
                <a:latin typeface="+mj-lt"/>
                <a:ea typeface="+mj-ea"/>
                <a:cs typeface="+mj-cs"/>
              </a:rPr>
              <a:t> TOBB ETÜ </a:t>
            </a:r>
            <a:r>
              <a:rPr lang="tr-TR" sz="2000" dirty="0">
                <a:solidFill>
                  <a:srgbClr val="1B449C"/>
                </a:solidFill>
              </a:rPr>
              <a:t>2000 yılından sonra dünyada kurulan en iyi </a:t>
            </a:r>
            <a:r>
              <a:rPr lang="tr-TR" sz="2000" dirty="0" smtClean="0">
                <a:solidFill>
                  <a:srgbClr val="1B449C"/>
                </a:solidFill>
              </a:rPr>
              <a:t>64. </a:t>
            </a:r>
            <a:r>
              <a:rPr lang="tr-TR" sz="2000" dirty="0">
                <a:solidFill>
                  <a:srgbClr val="1B449C"/>
                </a:solidFill>
              </a:rPr>
              <a:t>ü</a:t>
            </a:r>
            <a:r>
              <a:rPr lang="tr-TR" sz="2000" dirty="0" smtClean="0">
                <a:solidFill>
                  <a:srgbClr val="1B449C"/>
                </a:solidFill>
              </a:rPr>
              <a:t>niversite </a:t>
            </a:r>
            <a:r>
              <a:rPr lang="tr-TR" sz="2000" dirty="0">
                <a:solidFill>
                  <a:srgbClr val="1B449C"/>
                </a:solidFill>
              </a:rPr>
              <a:t>oldu. </a:t>
            </a:r>
            <a:endParaRPr lang="tr-TR" sz="2000" dirty="0">
              <a:solidFill>
                <a:srgbClr val="1B449C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8" y="1325563"/>
            <a:ext cx="4712208" cy="47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Neden TOBB ETÜ?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978074523"/>
              </p:ext>
            </p:extLst>
          </p:nvPr>
        </p:nvGraphicFramePr>
        <p:xfrm>
          <a:off x="228600" y="1071562"/>
          <a:ext cx="8686800" cy="5595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89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Ortak Eğitim 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1120541"/>
            <a:ext cx="7886700" cy="5189771"/>
          </a:xfrm>
        </p:spPr>
        <p:txBody>
          <a:bodyPr/>
          <a:lstStyle/>
          <a:p>
            <a:r>
              <a:rPr lang="tr-TR" sz="2400" dirty="0">
                <a:solidFill>
                  <a:srgbClr val="1B449C"/>
                </a:solidFill>
              </a:rPr>
              <a:t>TOBB </a:t>
            </a:r>
            <a:r>
              <a:rPr lang="tr-TR" sz="2400" dirty="0" err="1">
                <a:solidFill>
                  <a:srgbClr val="1B449C"/>
                </a:solidFill>
              </a:rPr>
              <a:t>ETÜ’de</a:t>
            </a:r>
            <a:r>
              <a:rPr lang="tr-TR" sz="2400" dirty="0">
                <a:solidFill>
                  <a:srgbClr val="1B449C"/>
                </a:solidFill>
              </a:rPr>
              <a:t> öğrenciler </a:t>
            </a:r>
            <a:r>
              <a:rPr lang="tr-TR" sz="2400" b="1" dirty="0">
                <a:solidFill>
                  <a:srgbClr val="1B449C"/>
                </a:solidFill>
              </a:rPr>
              <a:t>3 defa 3,5 ay süreyle </a:t>
            </a:r>
            <a:r>
              <a:rPr lang="tr-TR" sz="2400" dirty="0">
                <a:solidFill>
                  <a:srgbClr val="1B449C"/>
                </a:solidFill>
              </a:rPr>
              <a:t>bir işyerinde, ücretli, tam zamanlı </a:t>
            </a:r>
            <a:r>
              <a:rPr lang="nn-NO" sz="2400" dirty="0">
                <a:solidFill>
                  <a:srgbClr val="1B449C"/>
                </a:solidFill>
              </a:rPr>
              <a:t>ve </a:t>
            </a:r>
            <a:r>
              <a:rPr lang="tr-TR" sz="2400" dirty="0">
                <a:solidFill>
                  <a:srgbClr val="1B449C"/>
                </a:solidFill>
              </a:rPr>
              <a:t>sigortalı</a:t>
            </a:r>
            <a:r>
              <a:rPr lang="nn-NO" sz="2400" dirty="0">
                <a:solidFill>
                  <a:srgbClr val="1B449C"/>
                </a:solidFill>
              </a:rPr>
              <a:t> olarak çalışır</a:t>
            </a:r>
            <a:r>
              <a:rPr lang="tr-TR" sz="2400" dirty="0">
                <a:solidFill>
                  <a:srgbClr val="1B449C"/>
                </a:solidFill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4016408988"/>
              </p:ext>
            </p:extLst>
          </p:nvPr>
        </p:nvGraphicFramePr>
        <p:xfrm>
          <a:off x="1745627" y="2215865"/>
          <a:ext cx="5597328" cy="4277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24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3 Dönem Sistemi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295359" y="1301326"/>
            <a:ext cx="7886700" cy="590900"/>
          </a:xfrm>
        </p:spPr>
        <p:txBody>
          <a:bodyPr>
            <a:normAutofit fontScale="77500" lnSpcReduction="20000"/>
          </a:bodyPr>
          <a:lstStyle/>
          <a:p>
            <a:r>
              <a:rPr lang="tr-TR" dirty="0">
                <a:solidFill>
                  <a:srgbClr val="1B449C"/>
                </a:solidFill>
              </a:rPr>
              <a:t>TOBB </a:t>
            </a:r>
            <a:r>
              <a:rPr lang="tr-TR" dirty="0" err="1">
                <a:solidFill>
                  <a:srgbClr val="1B449C"/>
                </a:solidFill>
              </a:rPr>
              <a:t>ETÜ’de</a:t>
            </a:r>
            <a:r>
              <a:rPr lang="tr-TR" dirty="0">
                <a:solidFill>
                  <a:srgbClr val="1B449C"/>
                </a:solidFill>
              </a:rPr>
              <a:t> her akademik yıl 3 döneme ayrılır: </a:t>
            </a:r>
            <a:r>
              <a:rPr lang="tr-TR" b="1" dirty="0">
                <a:solidFill>
                  <a:srgbClr val="1B449C"/>
                </a:solidFill>
              </a:rPr>
              <a:t>Güz, Bahar, Yaz</a:t>
            </a:r>
          </a:p>
        </p:txBody>
      </p:sp>
      <p:grpSp>
        <p:nvGrpSpPr>
          <p:cNvPr id="6" name="Grup 8"/>
          <p:cNvGrpSpPr/>
          <p:nvPr/>
        </p:nvGrpSpPr>
        <p:grpSpPr>
          <a:xfrm>
            <a:off x="418061" y="1647209"/>
            <a:ext cx="7275537" cy="901479"/>
            <a:chOff x="457200" y="6073"/>
            <a:chExt cx="6400800" cy="678960"/>
          </a:xfrm>
        </p:grpSpPr>
        <p:sp>
          <p:nvSpPr>
            <p:cNvPr id="7" name="Yuvarlatılmış Dikdörtgen 9"/>
            <p:cNvSpPr/>
            <p:nvPr/>
          </p:nvSpPr>
          <p:spPr>
            <a:xfrm>
              <a:off x="457200" y="6073"/>
              <a:ext cx="6400800" cy="67896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B449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Yuvarlatılmış Dikdörtgen 4"/>
            <p:cNvSpPr txBox="1"/>
            <p:nvPr/>
          </p:nvSpPr>
          <p:spPr>
            <a:xfrm>
              <a:off x="490344" y="39217"/>
              <a:ext cx="6334512" cy="612672"/>
            </a:xfrm>
            <a:prstGeom prst="rect">
              <a:avLst/>
            </a:prstGeom>
            <a:ln>
              <a:solidFill>
                <a:srgbClr val="1B449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935" tIns="0" rIns="241935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Türkiye’de 3 dönem sistemi sadece TOBB </a:t>
              </a:r>
              <a:r>
                <a:rPr lang="tr-TR" altLang="tr-TR" sz="2400" i="1" kern="1200" dirty="0" err="1">
                  <a:solidFill>
                    <a:srgbClr val="1B449C"/>
                  </a:solidFill>
                  <a:cs typeface="Times New Roman" panose="02020603050405020304" pitchFamily="18" charset="0"/>
                </a:rPr>
                <a:t>ETÜ’de</a:t>
              </a: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 uygulanmaktadır. </a:t>
              </a:r>
              <a:endParaRPr lang="tr-TR" sz="2400" i="1" kern="1200" dirty="0">
                <a:solidFill>
                  <a:srgbClr val="1B449C"/>
                </a:solidFill>
              </a:endParaRPr>
            </a:p>
          </p:txBody>
        </p:sp>
      </p:grpSp>
      <p:graphicFrame>
        <p:nvGraphicFramePr>
          <p:cNvPr id="9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11368"/>
              </p:ext>
            </p:extLst>
          </p:nvPr>
        </p:nvGraphicFramePr>
        <p:xfrm>
          <a:off x="936488" y="2626889"/>
          <a:ext cx="6150112" cy="4138738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537528">
                  <a:extLst>
                    <a:ext uri="{9D8B030D-6E8A-4147-A177-3AD203B41FA5}">
                      <a16:colId xmlns:a16="http://schemas.microsoft.com/office/drawing/2014/main" val="2786091015"/>
                    </a:ext>
                  </a:extLst>
                </a:gridCol>
                <a:gridCol w="1537528">
                  <a:extLst>
                    <a:ext uri="{9D8B030D-6E8A-4147-A177-3AD203B41FA5}">
                      <a16:colId xmlns:a16="http://schemas.microsoft.com/office/drawing/2014/main" val="3701851057"/>
                    </a:ext>
                  </a:extLst>
                </a:gridCol>
                <a:gridCol w="1537528">
                  <a:extLst>
                    <a:ext uri="{9D8B030D-6E8A-4147-A177-3AD203B41FA5}">
                      <a16:colId xmlns:a16="http://schemas.microsoft.com/office/drawing/2014/main" val="2294182935"/>
                    </a:ext>
                  </a:extLst>
                </a:gridCol>
                <a:gridCol w="1537528">
                  <a:extLst>
                    <a:ext uri="{9D8B030D-6E8A-4147-A177-3AD203B41FA5}">
                      <a16:colId xmlns:a16="http://schemas.microsoft.com/office/drawing/2014/main" val="2349997818"/>
                    </a:ext>
                  </a:extLst>
                </a:gridCol>
              </a:tblGrid>
              <a:tr h="629117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Dönem</a:t>
                      </a:r>
                      <a:endParaRPr lang="tr-TR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Güz</a:t>
                      </a:r>
                      <a:endParaRPr lang="tr-TR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Bahar</a:t>
                      </a:r>
                      <a:endParaRPr lang="tr-TR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Yaz</a:t>
                      </a:r>
                      <a:endParaRPr lang="tr-TR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01741"/>
                  </a:ext>
                </a:extLst>
              </a:tr>
              <a:tr h="629117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1. Yıl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1. Dönem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2. Dönem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3. Dönem</a:t>
                      </a:r>
                      <a:endParaRPr lang="tr-TR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2297570"/>
                  </a:ext>
                </a:extLst>
              </a:tr>
              <a:tr h="727785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2. Yıl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4. Dönem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5. Dönem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1B449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Ortak Eğitim (1)</a:t>
                      </a:r>
                      <a:endParaRPr lang="tr-TR" sz="2400" b="1" dirty="0">
                        <a:solidFill>
                          <a:srgbClr val="1B449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4973849"/>
                  </a:ext>
                </a:extLst>
              </a:tr>
              <a:tr h="727785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3. Yıl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6. Dönem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B2202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Ortak Eğitim (2)</a:t>
                      </a:r>
                      <a:endParaRPr lang="tr-TR" sz="2400" b="1" dirty="0">
                        <a:solidFill>
                          <a:srgbClr val="B2202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7. Dönem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1475776"/>
                  </a:ext>
                </a:extLst>
              </a:tr>
              <a:tr h="727785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4. Yıl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F18A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Ortak Eğitim (3)</a:t>
                      </a:r>
                      <a:endParaRPr lang="tr-TR" sz="2400" b="1" dirty="0">
                        <a:solidFill>
                          <a:srgbClr val="F18A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8. Dönem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14300" marR="114300" marT="114324" marB="1143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725566"/>
                  </a:ext>
                </a:extLst>
              </a:tr>
            </a:tbl>
          </a:graphicData>
        </a:graphic>
      </p:graphicFrame>
      <p:sp>
        <p:nvSpPr>
          <p:cNvPr id="10" name="Yuvarlatılmış Dikdörtgen 13"/>
          <p:cNvSpPr/>
          <p:nvPr/>
        </p:nvSpPr>
        <p:spPr>
          <a:xfrm>
            <a:off x="7143750" y="3164327"/>
            <a:ext cx="1943100" cy="2117685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tr-TR" sz="3200" b="1" dirty="0">
                <a:solidFill>
                  <a:srgbClr val="1B449C"/>
                </a:solidFill>
              </a:rPr>
              <a:t>8 </a:t>
            </a:r>
            <a:r>
              <a:rPr lang="tr-TR" sz="2400" b="1" dirty="0">
                <a:solidFill>
                  <a:srgbClr val="1B449C"/>
                </a:solidFill>
              </a:rPr>
              <a:t>akademik dönem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tr-TR" sz="3200" b="1" dirty="0">
                <a:solidFill>
                  <a:srgbClr val="1B449C"/>
                </a:solidFill>
              </a:rPr>
              <a:t>3 </a:t>
            </a:r>
            <a:r>
              <a:rPr lang="tr-TR" sz="2400" b="1" dirty="0">
                <a:solidFill>
                  <a:srgbClr val="1B449C"/>
                </a:solidFill>
              </a:rPr>
              <a:t>ortak eğitim dönemi</a:t>
            </a:r>
          </a:p>
        </p:txBody>
      </p:sp>
    </p:spTree>
    <p:extLst>
      <p:ext uri="{BB962C8B-B14F-4D97-AF65-F5344CB8AC3E}">
        <p14:creationId xmlns:p14="http://schemas.microsoft.com/office/powerpoint/2010/main" val="3713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299395"/>
              </p:ext>
            </p:extLst>
          </p:nvPr>
        </p:nvGraphicFramePr>
        <p:xfrm>
          <a:off x="0" y="2453639"/>
          <a:ext cx="9143999" cy="4221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228600" y="0"/>
            <a:ext cx="7886700" cy="1325563"/>
          </a:xfrm>
        </p:spPr>
        <p:txBody>
          <a:bodyPr/>
          <a:lstStyle/>
          <a:p>
            <a:r>
              <a:rPr lang="tr-TR" dirty="0"/>
              <a:t>Sayılarla Ortak Eğitim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9" name="Group 6"/>
          <p:cNvGrpSpPr/>
          <p:nvPr/>
        </p:nvGrpSpPr>
        <p:grpSpPr>
          <a:xfrm>
            <a:off x="228600" y="914400"/>
            <a:ext cx="7671816" cy="1539239"/>
            <a:chOff x="0" y="151073"/>
            <a:chExt cx="5255107" cy="1063583"/>
          </a:xfrm>
        </p:grpSpPr>
        <p:sp>
          <p:nvSpPr>
            <p:cNvPr id="10" name="Rounded Rectangle 8"/>
            <p:cNvSpPr/>
            <p:nvPr/>
          </p:nvSpPr>
          <p:spPr>
            <a:xfrm>
              <a:off x="0" y="151073"/>
              <a:ext cx="5255107" cy="1063583"/>
            </a:xfrm>
            <a:prstGeom prst="roundRect">
              <a:avLst/>
            </a:prstGeom>
            <a:solidFill>
              <a:srgbClr val="1B449C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54247" y="157642"/>
              <a:ext cx="5200860" cy="1057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tr-TR" b="0" kern="1200" dirty="0">
                <a:solidFill>
                  <a:schemeClr val="bg1"/>
                </a:solidFill>
                <a:latin typeface="+mj-lt"/>
              </a:endParaRPr>
            </a:p>
            <a:p>
              <a:pPr defTabSz="889000">
                <a:spcBef>
                  <a:spcPct val="0"/>
                </a:spcBef>
              </a:pPr>
              <a:r>
                <a:rPr lang="tr-TR" sz="2000" dirty="0">
                  <a:solidFill>
                    <a:schemeClr val="bg1"/>
                  </a:solidFill>
                  <a:latin typeface="+mj-lt"/>
                </a:rPr>
                <a:t>Toplam Öğrenci </a:t>
              </a:r>
              <a:r>
                <a:rPr lang="tr-TR" sz="2000" b="0" kern="1200" dirty="0">
                  <a:solidFill>
                    <a:schemeClr val="bg1"/>
                  </a:solidFill>
                  <a:latin typeface="+mj-lt"/>
                </a:rPr>
                <a:t>Sayısı: </a:t>
              </a:r>
              <a:r>
                <a:rPr lang="tr-TR" sz="2400" b="1" dirty="0" smtClean="0">
                  <a:solidFill>
                    <a:schemeClr val="bg1"/>
                  </a:solidFill>
                  <a:latin typeface="+mj-lt"/>
                </a:rPr>
                <a:t>28.816</a:t>
              </a:r>
            </a:p>
            <a:p>
              <a:pPr defTabSz="889000">
                <a:spcBef>
                  <a:spcPct val="0"/>
                </a:spcBef>
              </a:pPr>
              <a:r>
                <a:rPr lang="tr-TR" b="0" kern="1200" dirty="0" smtClean="0">
                  <a:solidFill>
                    <a:schemeClr val="bg1"/>
                  </a:solidFill>
                  <a:latin typeface="+mj-lt"/>
                </a:rPr>
                <a:t>Türkiye</a:t>
              </a:r>
              <a:r>
                <a:rPr lang="tr-TR" b="0" kern="1200" dirty="0">
                  <a:solidFill>
                    <a:schemeClr val="bg1"/>
                  </a:solidFill>
                  <a:latin typeface="+mj-lt"/>
                </a:rPr>
                <a:t>: </a:t>
              </a:r>
              <a:r>
                <a:rPr lang="tr-TR" sz="2400" b="1" dirty="0" smtClean="0">
                  <a:solidFill>
                    <a:schemeClr val="bg1"/>
                  </a:solidFill>
                  <a:latin typeface="+mj-lt"/>
                </a:rPr>
                <a:t>27.623</a:t>
              </a:r>
            </a:p>
            <a:p>
              <a:pPr defTabSz="889000">
                <a:spcBef>
                  <a:spcPct val="0"/>
                </a:spcBef>
              </a:pPr>
              <a:r>
                <a:rPr lang="tr-TR" dirty="0" smtClean="0">
                  <a:solidFill>
                    <a:schemeClr val="bg1"/>
                  </a:solidFill>
                  <a:latin typeface="+mj-lt"/>
                </a:rPr>
                <a:t>Yurtdışı</a:t>
              </a:r>
              <a:r>
                <a:rPr lang="tr-TR" b="0" kern="1200" dirty="0">
                  <a:solidFill>
                    <a:schemeClr val="bg1"/>
                  </a:solidFill>
                  <a:latin typeface="+mj-lt"/>
                </a:rPr>
                <a:t>: </a:t>
              </a:r>
              <a:r>
                <a:rPr lang="tr-TR" sz="2400" b="1" dirty="0" smtClean="0">
                  <a:solidFill>
                    <a:schemeClr val="bg1"/>
                  </a:solidFill>
                  <a:latin typeface="+mj-lt"/>
                </a:rPr>
                <a:t>1.160</a:t>
              </a:r>
            </a:p>
            <a:p>
              <a:pPr defTabSz="889000">
                <a:spcBef>
                  <a:spcPct val="0"/>
                </a:spcBef>
              </a:pPr>
              <a:r>
                <a:rPr lang="tr-TR" dirty="0" smtClean="0">
                  <a:solidFill>
                    <a:schemeClr val="bg1"/>
                  </a:solidFill>
                  <a:latin typeface="+mj-lt"/>
                </a:rPr>
                <a:t>Yurtiçi/Yurtdışı</a:t>
              </a:r>
              <a:r>
                <a:rPr lang="tr-TR" dirty="0">
                  <a:solidFill>
                    <a:schemeClr val="bg1"/>
                  </a:solidFill>
                  <a:latin typeface="+mj-lt"/>
                </a:rPr>
                <a:t>: </a:t>
              </a:r>
              <a:r>
                <a:rPr lang="tr-TR" sz="2400" b="1" dirty="0" smtClean="0">
                  <a:solidFill>
                    <a:schemeClr val="bg1"/>
                  </a:solidFill>
                  <a:latin typeface="+mj-lt"/>
                </a:rPr>
                <a:t>33</a:t>
              </a:r>
              <a:endParaRPr lang="tr-TR" sz="2400" b="1" kern="1200" dirty="0">
                <a:solidFill>
                  <a:schemeClr val="bg1"/>
                </a:solidFill>
                <a:latin typeface="+mj-lt"/>
              </a:endParaRPr>
            </a:p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tr-TR" sz="2400" b="1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" name="Metin kutusu 1"/>
          <p:cNvSpPr txBox="1"/>
          <p:nvPr/>
        </p:nvSpPr>
        <p:spPr>
          <a:xfrm rot="16200000">
            <a:off x="-721002" y="3838986"/>
            <a:ext cx="2024744" cy="5124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smtClean="0"/>
              <a:t>Öğrenci Sayısı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735674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sz="4000" dirty="0"/>
              <a:t>Sayılarla Ortak Eğitim </a:t>
            </a:r>
            <a:br>
              <a:rPr lang="tr-TR" sz="4000" dirty="0"/>
            </a:br>
            <a:r>
              <a:rPr lang="tr-TR" sz="3100" dirty="0"/>
              <a:t>Anlaşmalı Firma ve Kurumlar</a:t>
            </a:r>
            <a:endParaRPr lang="en-US" dirty="0"/>
          </a:p>
        </p:txBody>
      </p:sp>
      <p:sp>
        <p:nvSpPr>
          <p:cNvPr id="6" name="Rounded Rectangle 26"/>
          <p:cNvSpPr/>
          <p:nvPr/>
        </p:nvSpPr>
        <p:spPr>
          <a:xfrm>
            <a:off x="238622" y="1325563"/>
            <a:ext cx="7876677" cy="1524717"/>
          </a:xfrm>
          <a:prstGeom prst="roundRect">
            <a:avLst/>
          </a:prstGeom>
          <a:solidFill>
            <a:srgbClr val="1B449C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ounded Rectangle 4"/>
          <p:cNvSpPr/>
          <p:nvPr/>
        </p:nvSpPr>
        <p:spPr>
          <a:xfrm>
            <a:off x="243330" y="987886"/>
            <a:ext cx="8048263" cy="21316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defTabSz="711200">
              <a:spcBef>
                <a:spcPct val="0"/>
              </a:spcBef>
            </a:pPr>
            <a:r>
              <a:rPr lang="tr-TR" sz="2400" b="1" dirty="0">
                <a:solidFill>
                  <a:schemeClr val="bg1"/>
                </a:solidFill>
                <a:latin typeface="+mj-lt"/>
              </a:rPr>
              <a:t># Anlaşmalı Firma ve Kurumlar: </a:t>
            </a:r>
            <a:r>
              <a:rPr lang="tr-TR" sz="3200" b="1" dirty="0" smtClean="0">
                <a:solidFill>
                  <a:schemeClr val="bg1"/>
                </a:solidFill>
                <a:latin typeface="+mj-lt"/>
              </a:rPr>
              <a:t>4.702 </a:t>
            </a:r>
            <a:endParaRPr lang="tr-TR" sz="3200" b="1" dirty="0">
              <a:solidFill>
                <a:schemeClr val="bg1"/>
              </a:solidFill>
              <a:latin typeface="+mj-lt"/>
            </a:endParaRPr>
          </a:p>
          <a:p>
            <a:pPr lvl="0" defTabSz="711200">
              <a:spcBef>
                <a:spcPct val="0"/>
              </a:spcBef>
            </a:pPr>
            <a:r>
              <a:rPr lang="tr-TR" sz="2400" b="1" dirty="0" smtClean="0">
                <a:solidFill>
                  <a:schemeClr val="bg1"/>
                </a:solidFill>
                <a:latin typeface="+mj-lt"/>
              </a:rPr>
              <a:t>Türkiye</a:t>
            </a:r>
            <a:r>
              <a:rPr lang="tr-TR" sz="2000" b="1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tr-TR" sz="240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2800" b="1" smtClean="0">
                <a:solidFill>
                  <a:schemeClr val="bg1"/>
                </a:solidFill>
                <a:latin typeface="+mj-lt"/>
              </a:rPr>
              <a:t>4.686</a:t>
            </a:r>
            <a:endParaRPr lang="tr-TR" sz="2800" b="1" dirty="0">
              <a:solidFill>
                <a:schemeClr val="bg1"/>
              </a:solidFill>
              <a:latin typeface="+mj-lt"/>
            </a:endParaRPr>
          </a:p>
          <a:p>
            <a:pPr defTabSz="711200">
              <a:spcBef>
                <a:spcPct val="0"/>
              </a:spcBef>
            </a:pPr>
            <a:r>
              <a:rPr lang="tr-TR" sz="2400" b="1" dirty="0" smtClean="0">
                <a:solidFill>
                  <a:schemeClr val="bg1"/>
                </a:solidFill>
                <a:latin typeface="+mj-lt"/>
              </a:rPr>
              <a:t>Yurtdışı</a:t>
            </a:r>
            <a:r>
              <a:rPr lang="tr-TR" sz="2400" b="1" dirty="0">
                <a:solidFill>
                  <a:schemeClr val="bg1"/>
                </a:solidFill>
                <a:latin typeface="+mj-lt"/>
              </a:rPr>
              <a:t>:  </a:t>
            </a:r>
            <a:r>
              <a:rPr lang="tr-TR" sz="2800" b="1" dirty="0" smtClean="0">
                <a:solidFill>
                  <a:schemeClr val="bg1"/>
                </a:solidFill>
                <a:latin typeface="+mj-lt"/>
              </a:rPr>
              <a:t>16</a:t>
            </a:r>
            <a:endParaRPr lang="tr-TR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Resim 7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7" y="2905704"/>
            <a:ext cx="18986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976" y="2910183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MAN TÜRKİYE A.Ş., 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572" y="2905704"/>
            <a:ext cx="19188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OYOTA OTOMOTİV SAN. TÜRKİYE A.Ş., 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93" y="2911942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ELOITTE- DRT Bağımsız Denetim ve Serbest Muhasebeci Mali Müşavirlik A.Ş., 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34" y="2955474"/>
            <a:ext cx="150554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OCA COLA SATIŞ VE DAĞITIM A.Ş., 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" y="4198216"/>
            <a:ext cx="18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USAŞ TÜRK HAVACILIK VE UZAY SANAYİ A.Ş.(TAI), 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44" y="4198216"/>
            <a:ext cx="170601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SILVERLINE ENDÜSTRİ VE TİC. A.Ş., 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71" y="408983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BAŞARAN NAS YMM A.Ş. (PRICEWATERHOUSE COOPERS), 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15" y="4146226"/>
            <a:ext cx="18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BRIGITTE WEBER MİMARLIK, 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93" y="410176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BAXTER RENAL TÜRKİYE A.Ş., 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55" y="54180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VESTEL ELEKTRONİK SAN. VE TİC. A.Ş., 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74" y="519221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ICC-TÜRKİYE MİLLETLERARASI TİCARET ODASI, 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53" y="5509083"/>
            <a:ext cx="17668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HAVELSAN TEKNOLOJİ RADAR SAN. VE TİC. A.Ş., 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93" y="52512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3" y="5372210"/>
            <a:ext cx="1440000" cy="144000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7086599" y="6516346"/>
            <a:ext cx="2057400" cy="365125"/>
          </a:xfrm>
        </p:spPr>
        <p:txBody>
          <a:bodyPr/>
          <a:lstStyle/>
          <a:p>
            <a:fld id="{E9DBAA51-9159-4807-989A-70467305C25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8600" y="127631"/>
            <a:ext cx="7886700" cy="1325563"/>
          </a:xfrm>
        </p:spPr>
        <p:txBody>
          <a:bodyPr/>
          <a:lstStyle/>
          <a:p>
            <a:r>
              <a:rPr lang="tr-TR" dirty="0"/>
              <a:t>Sayılarla Ortak Eğitim</a:t>
            </a:r>
            <a:br>
              <a:rPr lang="tr-TR" dirty="0"/>
            </a:br>
            <a:r>
              <a:rPr lang="tr-TR" sz="2800" dirty="0"/>
              <a:t>Anlaşmalı Firma ve Kurumlar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Dikdörtgen 2"/>
          <p:cNvSpPr/>
          <p:nvPr/>
        </p:nvSpPr>
        <p:spPr>
          <a:xfrm>
            <a:off x="108488" y="6275898"/>
            <a:ext cx="8006812" cy="473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i="1" dirty="0"/>
          </a:p>
        </p:txBody>
      </p:sp>
      <p:graphicFrame>
        <p:nvGraphicFramePr>
          <p:cNvPr id="7" name="Grafi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148979"/>
              </p:ext>
            </p:extLst>
          </p:nvPr>
        </p:nvGraphicFramePr>
        <p:xfrm>
          <a:off x="108488" y="1176337"/>
          <a:ext cx="8695878" cy="549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54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sz="4000" dirty="0"/>
              <a:t>Yurtdışında Ortak Eğitim </a:t>
            </a:r>
            <a:r>
              <a:rPr lang="tr-TR" dirty="0">
                <a:solidFill>
                  <a:srgbClr val="C00000"/>
                </a:solidFill>
              </a:rPr>
              <a:t/>
            </a:r>
            <a:br>
              <a:rPr lang="tr-TR" dirty="0">
                <a:solidFill>
                  <a:srgbClr val="C00000"/>
                </a:solidFill>
              </a:rPr>
            </a:br>
            <a:r>
              <a:rPr lang="tr-TR" sz="3100" b="0" i="1" dirty="0">
                <a:ea typeface="Kozuka Mincho Pr6N H" panose="02020900000000000000" pitchFamily="18" charset="-128"/>
              </a:rPr>
              <a:t>Dünyada 6 kıta,56 ülke</a:t>
            </a:r>
            <a:endParaRPr lang="en-US" sz="31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211"/>
            <a:ext cx="9144000" cy="47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Düz Bağlayıcı 21"/>
          <p:cNvCxnSpPr/>
          <p:nvPr/>
        </p:nvCxnSpPr>
        <p:spPr>
          <a:xfrm>
            <a:off x="2042216" y="4954786"/>
            <a:ext cx="4822717" cy="0"/>
          </a:xfrm>
          <a:prstGeom prst="line">
            <a:avLst/>
          </a:prstGeom>
          <a:ln w="28575">
            <a:solidFill>
              <a:srgbClr val="1B4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Bağlayıcı 18"/>
          <p:cNvCxnSpPr>
            <a:stCxn id="5" idx="3"/>
          </p:cNvCxnSpPr>
          <p:nvPr/>
        </p:nvCxnSpPr>
        <p:spPr>
          <a:xfrm>
            <a:off x="2263883" y="1898449"/>
            <a:ext cx="4822717" cy="0"/>
          </a:xfrm>
          <a:prstGeom prst="line">
            <a:avLst/>
          </a:prstGeom>
          <a:ln w="28575">
            <a:solidFill>
              <a:srgbClr val="1B4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Ortak Eğitim Deneyimlerimiz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2" descr="https://etuadm.etu.edu.tr/files/editor_images/defneGorgun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9708" r="52957"/>
          <a:stretch/>
        </p:blipFill>
        <p:spPr>
          <a:xfrm>
            <a:off x="823883" y="1153449"/>
            <a:ext cx="1440000" cy="1490000"/>
          </a:xfrm>
          <a:ln w="25400">
            <a:solidFill>
              <a:srgbClr val="1B449C"/>
            </a:solidFill>
          </a:ln>
        </p:spPr>
      </p:pic>
      <p:sp>
        <p:nvSpPr>
          <p:cNvPr id="7" name="Yuvarlatılmış Dikdörtgen 6"/>
          <p:cNvSpPr/>
          <p:nvPr/>
        </p:nvSpPr>
        <p:spPr>
          <a:xfrm>
            <a:off x="189393" y="2940515"/>
            <a:ext cx="2511376" cy="857183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rgbClr val="1B449C"/>
                </a:solidFill>
              </a:rPr>
              <a:t>Defne Görgün              Biyomedikal Mühendisliği 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Stanford Üniversitesi, ABD</a:t>
            </a:r>
            <a:endParaRPr lang="en-US" sz="1600" b="1" dirty="0">
              <a:solidFill>
                <a:srgbClr val="1B449C"/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3197175" y="2940515"/>
            <a:ext cx="2512800" cy="856783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rgbClr val="1B449C"/>
                </a:solidFill>
              </a:rPr>
              <a:t>Volkan Keleş 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Bilgisayar Mühendisliği 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Apple, ABD</a:t>
            </a:r>
            <a:endParaRPr lang="en-US" sz="1600" b="1" dirty="0">
              <a:solidFill>
                <a:srgbClr val="1B449C"/>
              </a:solidFill>
            </a:endParaRPr>
          </a:p>
        </p:txBody>
      </p:sp>
      <p:pic>
        <p:nvPicPr>
          <p:cNvPr id="2050" name="Picture 2" descr="volkan keleş ile ilgili görsel sonucu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07" y="1153449"/>
            <a:ext cx="1440000" cy="1490400"/>
          </a:xfrm>
          <a:prstGeom prst="rect">
            <a:avLst/>
          </a:prstGeom>
          <a:noFill/>
          <a:ln w="25400">
            <a:solidFill>
              <a:srgbClr val="1B44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01" y="1153449"/>
            <a:ext cx="1440000" cy="1490400"/>
          </a:xfrm>
          <a:prstGeom prst="rect">
            <a:avLst/>
          </a:prstGeom>
          <a:ln w="25400">
            <a:solidFill>
              <a:srgbClr val="1B449C"/>
            </a:solidFill>
          </a:ln>
        </p:spPr>
      </p:pic>
      <p:sp>
        <p:nvSpPr>
          <p:cNvPr id="13" name="Yuvarlatılmış Dikdörtgen 12"/>
          <p:cNvSpPr/>
          <p:nvPr/>
        </p:nvSpPr>
        <p:spPr>
          <a:xfrm>
            <a:off x="5986901" y="2940515"/>
            <a:ext cx="2512800" cy="856783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rgbClr val="1B449C"/>
                </a:solidFill>
              </a:rPr>
              <a:t>Anıl Yeşil 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Makine Mühendisliği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Arçelik</a:t>
            </a:r>
            <a:endParaRPr lang="en-US" sz="1600" b="1" dirty="0">
              <a:solidFill>
                <a:srgbClr val="1B449C"/>
              </a:solidFill>
            </a:endParaRPr>
          </a:p>
        </p:txBody>
      </p:sp>
      <p:pic>
        <p:nvPicPr>
          <p:cNvPr id="8" name="Resim 7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13803" r="15438" b="34561"/>
          <a:stretch/>
        </p:blipFill>
        <p:spPr>
          <a:xfrm>
            <a:off x="823883" y="4209585"/>
            <a:ext cx="1440000" cy="1476000"/>
          </a:xfrm>
          <a:prstGeom prst="rect">
            <a:avLst/>
          </a:prstGeom>
          <a:ln w="25400">
            <a:solidFill>
              <a:srgbClr val="1B449C"/>
            </a:solidFill>
          </a:ln>
        </p:spPr>
      </p:pic>
      <p:sp>
        <p:nvSpPr>
          <p:cNvPr id="15" name="Yuvarlatılmış Dikdörtgen 14"/>
          <p:cNvSpPr/>
          <p:nvPr/>
        </p:nvSpPr>
        <p:spPr>
          <a:xfrm>
            <a:off x="187969" y="5818637"/>
            <a:ext cx="2512800" cy="856800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rgbClr val="1B449C"/>
                </a:solidFill>
              </a:rPr>
              <a:t>Elif Büşra Kaya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Hukuk Fakültesi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Michigan </a:t>
            </a:r>
            <a:r>
              <a:rPr lang="tr-TR" sz="1600" b="1" dirty="0" err="1">
                <a:solidFill>
                  <a:srgbClr val="1B449C"/>
                </a:solidFill>
              </a:rPr>
              <a:t>State</a:t>
            </a:r>
            <a:r>
              <a:rPr lang="tr-TR" sz="1600" b="1" dirty="0">
                <a:solidFill>
                  <a:srgbClr val="1B449C"/>
                </a:solidFill>
              </a:rPr>
              <a:t> </a:t>
            </a:r>
            <a:r>
              <a:rPr lang="tr-TR" sz="1600" b="1" dirty="0" err="1">
                <a:solidFill>
                  <a:srgbClr val="1B449C"/>
                </a:solidFill>
              </a:rPr>
              <a:t>Uni</a:t>
            </a:r>
            <a:r>
              <a:rPr lang="tr-TR" sz="1600" b="1" dirty="0">
                <a:solidFill>
                  <a:srgbClr val="1B449C"/>
                </a:solidFill>
              </a:rPr>
              <a:t>.,ABD </a:t>
            </a:r>
            <a:endParaRPr lang="en-US" sz="1600" b="1" dirty="0">
              <a:solidFill>
                <a:srgbClr val="1B449C"/>
              </a:solidFill>
            </a:endParaRPr>
          </a:p>
        </p:txBody>
      </p:sp>
      <p:pic>
        <p:nvPicPr>
          <p:cNvPr id="10" name="Resim 9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2209"/>
          <a:stretch/>
        </p:blipFill>
        <p:spPr>
          <a:xfrm>
            <a:off x="3666407" y="4209586"/>
            <a:ext cx="1440000" cy="1490400"/>
          </a:xfrm>
          <a:prstGeom prst="rect">
            <a:avLst/>
          </a:prstGeom>
          <a:ln w="25400">
            <a:solidFill>
              <a:srgbClr val="1B449C"/>
            </a:solidFill>
          </a:ln>
        </p:spPr>
      </p:pic>
      <p:sp>
        <p:nvSpPr>
          <p:cNvPr id="17" name="Yuvarlatılmış Dikdörtgen 16"/>
          <p:cNvSpPr/>
          <p:nvPr/>
        </p:nvSpPr>
        <p:spPr>
          <a:xfrm>
            <a:off x="3197175" y="5818637"/>
            <a:ext cx="2512800" cy="856800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rgbClr val="1B449C"/>
                </a:solidFill>
              </a:rPr>
              <a:t>Burcu Yılmaz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Malzeme ve </a:t>
            </a:r>
            <a:r>
              <a:rPr lang="tr-TR" sz="1600" b="1" dirty="0" err="1">
                <a:solidFill>
                  <a:srgbClr val="1B449C"/>
                </a:solidFill>
              </a:rPr>
              <a:t>Nanotek</a:t>
            </a:r>
            <a:r>
              <a:rPr lang="tr-TR" sz="1600" b="1" dirty="0">
                <a:solidFill>
                  <a:srgbClr val="1B449C"/>
                </a:solidFill>
              </a:rPr>
              <a:t>. Mü.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KAIST, Güney Kore</a:t>
            </a:r>
            <a:endParaRPr lang="en-US" sz="1600" b="1" dirty="0">
              <a:solidFill>
                <a:srgbClr val="1B449C"/>
              </a:solidFill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986901" y="5777220"/>
            <a:ext cx="2512800" cy="856800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rgbClr val="1B449C"/>
                </a:solidFill>
              </a:rPr>
              <a:t>Hilal </a:t>
            </a:r>
            <a:r>
              <a:rPr lang="tr-TR" sz="1600" b="1" dirty="0" err="1">
                <a:solidFill>
                  <a:srgbClr val="1B449C"/>
                </a:solidFill>
              </a:rPr>
              <a:t>Kesemen</a:t>
            </a:r>
            <a:r>
              <a:rPr lang="tr-TR" sz="1600" b="1" dirty="0">
                <a:solidFill>
                  <a:srgbClr val="1B449C"/>
                </a:solidFill>
              </a:rPr>
              <a:t> 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İktisat Bölümü </a:t>
            </a:r>
          </a:p>
          <a:p>
            <a:r>
              <a:rPr lang="tr-TR" sz="1600" b="1" dirty="0">
                <a:solidFill>
                  <a:srgbClr val="1B449C"/>
                </a:solidFill>
              </a:rPr>
              <a:t>Türk Traktör </a:t>
            </a:r>
          </a:p>
        </p:txBody>
      </p:sp>
      <p:pic>
        <p:nvPicPr>
          <p:cNvPr id="14" name="Resim 13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01" y="4209586"/>
            <a:ext cx="1440000" cy="1490400"/>
          </a:xfrm>
          <a:prstGeom prst="rect">
            <a:avLst/>
          </a:prstGeom>
          <a:ln w="25400">
            <a:solidFill>
              <a:srgbClr val="1B449C"/>
            </a:solidFill>
          </a:ln>
        </p:spPr>
      </p:pic>
    </p:spTree>
    <p:extLst>
      <p:ext uri="{BB962C8B-B14F-4D97-AF65-F5344CB8AC3E}">
        <p14:creationId xmlns:p14="http://schemas.microsoft.com/office/powerpoint/2010/main" val="172525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Çift Ana Dal ve Yan Dal Programları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ikdörtgen 4"/>
          <p:cNvSpPr/>
          <p:nvPr/>
        </p:nvSpPr>
        <p:spPr>
          <a:xfrm>
            <a:off x="226868" y="976938"/>
            <a:ext cx="7064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altLang="tr-TR" sz="2000" i="1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Bir değil, iki alanda uzmanlık</a:t>
            </a:r>
          </a:p>
        </p:txBody>
      </p:sp>
      <p:grpSp>
        <p:nvGrpSpPr>
          <p:cNvPr id="6" name="Grup 9"/>
          <p:cNvGrpSpPr/>
          <p:nvPr/>
        </p:nvGrpSpPr>
        <p:grpSpPr>
          <a:xfrm>
            <a:off x="226868" y="1471246"/>
            <a:ext cx="5245154" cy="1021433"/>
            <a:chOff x="0" y="617"/>
            <a:chExt cx="5442859" cy="1111728"/>
          </a:xfrm>
        </p:grpSpPr>
        <p:sp>
          <p:nvSpPr>
            <p:cNvPr id="7" name="Yuvarlatılmış Dikdörtgen 10"/>
            <p:cNvSpPr/>
            <p:nvPr/>
          </p:nvSpPr>
          <p:spPr>
            <a:xfrm>
              <a:off x="0" y="617"/>
              <a:ext cx="5442859" cy="1111728"/>
            </a:xfrm>
            <a:prstGeom prst="roundRect">
              <a:avLst/>
            </a:prstGeom>
            <a:solidFill>
              <a:srgbClr val="1B449C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Yuvarlatılmış Dikdörtgen 4"/>
            <p:cNvSpPr txBox="1"/>
            <p:nvPr/>
          </p:nvSpPr>
          <p:spPr>
            <a:xfrm>
              <a:off x="144347" y="61019"/>
              <a:ext cx="5219638" cy="854242"/>
            </a:xfrm>
            <a:prstGeom prst="rect">
              <a:avLst/>
            </a:prstGeom>
            <a:solidFill>
              <a:srgbClr val="1B449C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dirty="0" smtClean="0">
                  <a:solidFill>
                    <a:schemeClr val="bg1"/>
                  </a:solidFill>
                </a:rPr>
                <a:t>Mezun Çift </a:t>
              </a:r>
              <a:r>
                <a:rPr lang="tr-TR" dirty="0">
                  <a:solidFill>
                    <a:schemeClr val="bg1"/>
                  </a:solidFill>
                </a:rPr>
                <a:t>Ana Dal </a:t>
              </a:r>
              <a:r>
                <a:rPr lang="tr-TR" dirty="0" smtClean="0">
                  <a:solidFill>
                    <a:schemeClr val="bg1"/>
                  </a:solidFill>
                </a:rPr>
                <a:t>Öğrenci Sayısı: </a:t>
              </a:r>
              <a:r>
                <a:rPr lang="tr-TR" sz="2400" b="1" dirty="0" smtClean="0">
                  <a:solidFill>
                    <a:schemeClr val="bg1"/>
                  </a:solidFill>
                </a:rPr>
                <a:t>316 </a:t>
              </a:r>
              <a:r>
                <a:rPr lang="tr-TR" dirty="0" smtClean="0">
                  <a:solidFill>
                    <a:schemeClr val="bg1"/>
                  </a:solidFill>
                </a:rPr>
                <a:t> </a:t>
              </a:r>
              <a:endParaRPr lang="tr-TR" b="1" u="sng" dirty="0">
                <a:solidFill>
                  <a:schemeClr val="bg1"/>
                </a:solidFill>
              </a:endParaRPr>
            </a:p>
            <a:p>
              <a:pPr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dirty="0" smtClean="0">
                  <a:solidFill>
                    <a:schemeClr val="bg1"/>
                  </a:solidFill>
                </a:rPr>
                <a:t>Mezun Yan </a:t>
              </a:r>
              <a:r>
                <a:rPr lang="tr-TR" dirty="0">
                  <a:solidFill>
                    <a:schemeClr val="bg1"/>
                  </a:solidFill>
                </a:rPr>
                <a:t>Dal </a:t>
              </a:r>
              <a:r>
                <a:rPr lang="tr-TR" dirty="0" smtClean="0">
                  <a:solidFill>
                    <a:schemeClr val="bg1"/>
                  </a:solidFill>
                </a:rPr>
                <a:t>Öğrenci Sayısı:</a:t>
              </a:r>
              <a:r>
                <a:rPr lang="tr-TR" b="1" dirty="0" smtClean="0">
                  <a:solidFill>
                    <a:schemeClr val="bg1"/>
                  </a:solidFill>
                </a:rPr>
                <a:t> </a:t>
              </a:r>
              <a:r>
                <a:rPr lang="tr-TR" sz="2400" b="1" dirty="0" smtClean="0">
                  <a:solidFill>
                    <a:schemeClr val="bg1"/>
                  </a:solidFill>
                </a:rPr>
                <a:t>143</a:t>
              </a:r>
              <a:endParaRPr lang="tr-T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Yuvarlatılmış Dikdörtgen 2"/>
          <p:cNvSpPr/>
          <p:nvPr/>
        </p:nvSpPr>
        <p:spPr>
          <a:xfrm>
            <a:off x="5583854" y="1470279"/>
            <a:ext cx="3494157" cy="1022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i="1" dirty="0" err="1">
                <a:solidFill>
                  <a:srgbClr val="1B449C"/>
                </a:solidFill>
              </a:rPr>
              <a:t>Disiplinlerarası</a:t>
            </a:r>
            <a:r>
              <a:rPr lang="tr-TR" sz="1600" b="1" i="1" dirty="0">
                <a:solidFill>
                  <a:srgbClr val="1B449C"/>
                </a:solidFill>
              </a:rPr>
              <a:t> Yan Dal Programları</a:t>
            </a:r>
          </a:p>
          <a:p>
            <a:pPr algn="ctr"/>
            <a:r>
              <a:rPr lang="tr-TR" sz="1400" i="1" dirty="0">
                <a:solidFill>
                  <a:srgbClr val="1B449C"/>
                </a:solidFill>
              </a:rPr>
              <a:t>Mühendislik Fakültesi </a:t>
            </a:r>
            <a:br>
              <a:rPr lang="tr-TR" sz="1400" i="1" dirty="0">
                <a:solidFill>
                  <a:srgbClr val="1B449C"/>
                </a:solidFill>
              </a:rPr>
            </a:br>
            <a:r>
              <a:rPr lang="tr-TR" sz="1400" b="1" i="1" dirty="0" err="1">
                <a:solidFill>
                  <a:srgbClr val="1B449C"/>
                </a:solidFill>
              </a:rPr>
              <a:t>Mekatronik</a:t>
            </a:r>
            <a:r>
              <a:rPr lang="tr-TR" sz="1400" b="1" i="1" dirty="0">
                <a:solidFill>
                  <a:srgbClr val="1B449C"/>
                </a:solidFill>
              </a:rPr>
              <a:t> Mühendisliği</a:t>
            </a:r>
            <a:r>
              <a:rPr lang="tr-TR" sz="1400" i="1" dirty="0">
                <a:solidFill>
                  <a:srgbClr val="1B449C"/>
                </a:solidFill>
              </a:rPr>
              <a:t> Yan Dal Programı</a:t>
            </a:r>
            <a:endParaRPr lang="en-US" sz="1400" i="1" dirty="0">
              <a:solidFill>
                <a:srgbClr val="1B449C"/>
              </a:solidFill>
            </a:endParaRPr>
          </a:p>
        </p:txBody>
      </p:sp>
      <p:graphicFrame>
        <p:nvGraphicFramePr>
          <p:cNvPr id="12" name="Grafik 11"/>
          <p:cNvGraphicFramePr/>
          <p:nvPr>
            <p:extLst>
              <p:ext uri="{D42A27DB-BD31-4B8C-83A1-F6EECF244321}">
                <p14:modId xmlns:p14="http://schemas.microsoft.com/office/powerpoint/2010/main" val="2436767597"/>
              </p:ext>
            </p:extLst>
          </p:nvPr>
        </p:nvGraphicFramePr>
        <p:xfrm>
          <a:off x="331466" y="2637395"/>
          <a:ext cx="8519236" cy="4000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19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ea typeface="Kozuka Mincho Pr6N H" panose="02020900000000000000" pitchFamily="18" charset="-128"/>
              </a:rPr>
              <a:t>Biz Kimiz?</a:t>
            </a:r>
            <a:endParaRPr lang="en-US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2" y="1566178"/>
            <a:ext cx="328179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3768901" y="1243013"/>
            <a:ext cx="537509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altLang="tr-TR" sz="2800" b="1" dirty="0">
                <a:solidFill>
                  <a:srgbClr val="1B449C"/>
                </a:solidFill>
                <a:cs typeface="Times New Roman" panose="02020603050405020304" pitchFamily="18" charset="0"/>
              </a:rPr>
              <a:t>TOBB ETÜ, 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/>
            </a:r>
            <a:b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</a:b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- T</a:t>
            </a: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ürkiye Odalar ve Borsalar Eğitim ve Kültür Vakfı </a:t>
            </a:r>
            <a:r>
              <a:rPr lang="tr-TR" sz="2400" b="1" dirty="0">
                <a:solidFill>
                  <a:srgbClr val="1B449C"/>
                </a:solidFill>
                <a:cs typeface="Times New Roman" panose="02020603050405020304" pitchFamily="18" charset="0"/>
              </a:rPr>
              <a:t>(</a:t>
            </a:r>
            <a:r>
              <a:rPr lang="tr-TR" altLang="tr-TR" sz="2400" b="1" dirty="0">
                <a:solidFill>
                  <a:srgbClr val="1B449C"/>
                </a:solidFill>
                <a:cs typeface="Times New Roman" panose="02020603050405020304" pitchFamily="18" charset="0"/>
              </a:rPr>
              <a:t>TOBEV) tarafından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- </a:t>
            </a:r>
            <a:r>
              <a:rPr lang="tr-TR" sz="24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2 milyon </a:t>
            </a: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üyesiyle Türk iş dünyasının çatı örgütü olan 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Türkiye Odalar ve Borsalar Birliği’nin </a:t>
            </a:r>
            <a:r>
              <a:rPr lang="tr-TR" sz="2400" b="1" dirty="0">
                <a:solidFill>
                  <a:srgbClr val="1B449C"/>
                </a:solidFill>
                <a:cs typeface="Times New Roman" panose="02020603050405020304" pitchFamily="18" charset="0"/>
              </a:rPr>
              <a:t>(TOBB)</a:t>
            </a:r>
            <a:r>
              <a:rPr lang="tr-TR" altLang="tr-TR" sz="2400" b="1" dirty="0">
                <a:solidFill>
                  <a:srgbClr val="1B449C"/>
                </a:solidFill>
                <a:cs typeface="Times New Roman" panose="02020603050405020304" pitchFamily="18" charset="0"/>
              </a:rPr>
              <a:t> desteğiyle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- 2003 yılında Ankara'da kuruldu,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- 2004 yılında eğitim ve öğretime başladı.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4747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İngilizce ve İkinci Yabancı Dil 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167640" y="1325563"/>
            <a:ext cx="4892040" cy="5167312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Hazırlık sınıfında toplam </a:t>
            </a:r>
            <a:r>
              <a:rPr lang="tr-TR" sz="2400" b="1" dirty="0">
                <a:solidFill>
                  <a:srgbClr val="1B449C"/>
                </a:solidFill>
                <a:cs typeface="Times New Roman" panose="02020603050405020304" pitchFamily="18" charset="0"/>
              </a:rPr>
              <a:t>1040 saat İngilizce eğitimi</a:t>
            </a:r>
            <a:endParaRPr lang="tr-TR" sz="2400" dirty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  <a:defRPr/>
            </a:pPr>
            <a:r>
              <a:rPr lang="tr-TR" sz="1800" dirty="0">
                <a:solidFill>
                  <a:srgbClr val="1B449C"/>
                </a:solidFill>
                <a:cs typeface="Times New Roman" panose="02020603050405020304" pitchFamily="18" charset="0"/>
              </a:rPr>
              <a:t>Türkiye’de uluslararası sertifikasyon kullanan, en yoğun İngilizce dil eğitimi</a:t>
            </a:r>
          </a:p>
          <a:p>
            <a:pPr marL="457200" lvl="1" indent="0">
              <a:spcBef>
                <a:spcPts val="1200"/>
              </a:spcBef>
              <a:buNone/>
              <a:defRPr/>
            </a:pPr>
            <a:endParaRPr lang="tr-TR" sz="2000" dirty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tr-TR" sz="2400" b="1" dirty="0">
                <a:solidFill>
                  <a:srgbClr val="1B449C"/>
                </a:solidFill>
                <a:cs typeface="Times New Roman" panose="02020603050405020304" pitchFamily="18" charset="0"/>
              </a:rPr>
              <a:t>İkinci yabancı dil</a:t>
            </a: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zorunluluğu</a:t>
            </a:r>
          </a:p>
          <a:p>
            <a:pPr lvl="1">
              <a:spcBef>
                <a:spcPts val="1200"/>
              </a:spcBef>
              <a:defRPr/>
            </a:pPr>
            <a:r>
              <a:rPr lang="tr-TR" sz="1800" dirty="0">
                <a:solidFill>
                  <a:srgbClr val="1B449C"/>
                </a:solidFill>
                <a:cs typeface="Times New Roman" panose="02020603050405020304" pitchFamily="18" charset="0"/>
              </a:rPr>
              <a:t>Küresel dünyada ikinci bir dil, ikinci bir bakış açısı </a:t>
            </a:r>
          </a:p>
          <a:p>
            <a:pPr marL="0" indent="0">
              <a:buNone/>
            </a:pPr>
            <a:endParaRPr lang="tr-TR" sz="2000" dirty="0">
              <a:latin typeface="Gotham Narrow Book" pitchFamily="50" charset="0"/>
            </a:endParaRPr>
          </a:p>
        </p:txBody>
      </p:sp>
      <p:pic>
        <p:nvPicPr>
          <p:cNvPr id="6" name="Picture 2" descr="world flags ile ilgili gÃ¶rsel sonucu">
            <a:extLst>
              <a:ext uri="{FF2B5EF4-FFF2-40B4-BE49-F238E27FC236}">
                <a16:creationId xmlns:a16="http://schemas.microsoft.com/office/drawing/2014/main" id="{FBD034D7-94AE-4206-A9DF-7A4B67F2F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35" y="4518669"/>
            <a:ext cx="3273815" cy="193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yagram 1"/>
          <p:cNvGraphicFramePr/>
          <p:nvPr>
            <p:extLst>
              <p:ext uri="{D42A27DB-BD31-4B8C-83A1-F6EECF244321}">
                <p14:modId xmlns:p14="http://schemas.microsoft.com/office/powerpoint/2010/main" val="42874151"/>
              </p:ext>
            </p:extLst>
          </p:nvPr>
        </p:nvGraphicFramePr>
        <p:xfrm>
          <a:off x="4189388" y="1142999"/>
          <a:ext cx="52197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248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Burslar</a:t>
            </a:r>
            <a:br>
              <a:rPr lang="tr-TR" dirty="0"/>
            </a:br>
            <a:r>
              <a:rPr lang="tr-TR" sz="2800" dirty="0"/>
              <a:t>Bursluluk Oranları</a:t>
            </a:r>
            <a:endParaRPr lang="en-US" sz="28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Yuvarlatılmış Dikdörtgen 5"/>
          <p:cNvSpPr/>
          <p:nvPr/>
        </p:nvSpPr>
        <p:spPr>
          <a:xfrm>
            <a:off x="228600" y="1325563"/>
            <a:ext cx="7886700" cy="689117"/>
          </a:xfrm>
          <a:prstGeom prst="roundRect">
            <a:avLst/>
          </a:prstGeom>
          <a:solidFill>
            <a:srgbClr val="1B449C"/>
          </a:solidFill>
          <a:ln>
            <a:solidFill>
              <a:srgbClr val="1B4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 smtClean="0">
                <a:solidFill>
                  <a:schemeClr val="bg1"/>
                </a:solidFill>
              </a:rPr>
              <a:t>2023-2024 Tam </a:t>
            </a:r>
            <a:r>
              <a:rPr lang="tr-TR" sz="2000" dirty="0">
                <a:solidFill>
                  <a:schemeClr val="bg1"/>
                </a:solidFill>
              </a:rPr>
              <a:t>Burslu </a:t>
            </a:r>
            <a:r>
              <a:rPr lang="tr-TR" sz="2000" dirty="0" smtClean="0">
                <a:solidFill>
                  <a:schemeClr val="bg1"/>
                </a:solidFill>
              </a:rPr>
              <a:t>Eşdeğer Öğrenci </a:t>
            </a:r>
            <a:r>
              <a:rPr lang="tr-TR" sz="2000" dirty="0">
                <a:solidFill>
                  <a:schemeClr val="bg1"/>
                </a:solidFill>
              </a:rPr>
              <a:t>% : </a:t>
            </a:r>
            <a:r>
              <a:rPr lang="tr-TR" sz="3200" b="1" dirty="0" smtClean="0">
                <a:solidFill>
                  <a:schemeClr val="bg1"/>
                </a:solidFill>
              </a:rPr>
              <a:t>%39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581287"/>
              </p:ext>
            </p:extLst>
          </p:nvPr>
        </p:nvGraphicFramePr>
        <p:xfrm>
          <a:off x="228600" y="2324099"/>
          <a:ext cx="8604504" cy="4314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9909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8600" y="14465"/>
            <a:ext cx="7886700" cy="1325563"/>
          </a:xfrm>
        </p:spPr>
        <p:txBody>
          <a:bodyPr/>
          <a:lstStyle/>
          <a:p>
            <a:r>
              <a:rPr lang="tr-TR" dirty="0"/>
              <a:t>Burslar</a:t>
            </a:r>
            <a:br>
              <a:rPr lang="tr-TR" dirty="0"/>
            </a:br>
            <a:r>
              <a:rPr lang="tr-TR" sz="2800" dirty="0"/>
              <a:t>Burs Türleri</a:t>
            </a:r>
            <a:endParaRPr lang="en-US" sz="28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10" name="Diyagram 9"/>
          <p:cNvGraphicFramePr/>
          <p:nvPr>
            <p:extLst>
              <p:ext uri="{D42A27DB-BD31-4B8C-83A1-F6EECF244321}">
                <p14:modId xmlns:p14="http://schemas.microsoft.com/office/powerpoint/2010/main" val="4160495342"/>
              </p:ext>
            </p:extLst>
          </p:nvPr>
        </p:nvGraphicFramePr>
        <p:xfrm>
          <a:off x="380829" y="1417295"/>
          <a:ext cx="4071957" cy="5214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1" name="Grup 40"/>
          <p:cNvGrpSpPr/>
          <p:nvPr/>
        </p:nvGrpSpPr>
        <p:grpSpPr>
          <a:xfrm>
            <a:off x="4691214" y="1417295"/>
            <a:ext cx="4090548" cy="1212056"/>
            <a:chOff x="0" y="0"/>
            <a:chExt cx="4020236" cy="1212056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0" y="0"/>
              <a:ext cx="4020236" cy="121205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solidFill>
                <a:srgbClr val="1B449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Yuvarlatılmış Dikdörtgen 4"/>
            <p:cNvSpPr txBox="1"/>
            <p:nvPr/>
          </p:nvSpPr>
          <p:spPr>
            <a:xfrm>
              <a:off x="1522322" y="218777"/>
              <a:ext cx="2479641" cy="454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kern="1200" dirty="0">
                  <a:solidFill>
                    <a:srgbClr val="1B449C"/>
                  </a:solidFill>
                </a:rPr>
                <a:t>Şehit Çocuğu Bursu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1300" kern="1200" dirty="0"/>
            </a:p>
          </p:txBody>
        </p:sp>
      </p:grpSp>
      <p:sp>
        <p:nvSpPr>
          <p:cNvPr id="46" name="Yuvarlatılmış Dikdörtgen 45"/>
          <p:cNvSpPr/>
          <p:nvPr/>
        </p:nvSpPr>
        <p:spPr>
          <a:xfrm>
            <a:off x="4691214" y="2745223"/>
            <a:ext cx="4088618" cy="1212056"/>
          </a:xfrm>
          <a:prstGeom prst="roundRect">
            <a:avLst>
              <a:gd name="adj" fmla="val 10000"/>
            </a:avLst>
          </a:prstGeom>
          <a:noFill/>
          <a:ln>
            <a:solidFill>
              <a:srgbClr val="1B449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Yuvarlatılmış Dikdörtgen 49"/>
          <p:cNvSpPr/>
          <p:nvPr/>
        </p:nvSpPr>
        <p:spPr>
          <a:xfrm>
            <a:off x="4691214" y="4110180"/>
            <a:ext cx="4071957" cy="1212056"/>
          </a:xfrm>
          <a:prstGeom prst="roundRect">
            <a:avLst>
              <a:gd name="adj" fmla="val 10000"/>
            </a:avLst>
          </a:prstGeom>
          <a:noFill/>
          <a:ln>
            <a:solidFill>
              <a:srgbClr val="1B449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2"/>
          <a:stretch/>
        </p:blipFill>
        <p:spPr>
          <a:xfrm>
            <a:off x="4795567" y="2862178"/>
            <a:ext cx="1310042" cy="899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"/>
          <a:stretch/>
        </p:blipFill>
        <p:spPr>
          <a:xfrm>
            <a:off x="4792024" y="4274979"/>
            <a:ext cx="1313585" cy="882458"/>
          </a:xfrm>
          <a:prstGeom prst="rect">
            <a:avLst/>
          </a:prstGeom>
          <a:ln>
            <a:solidFill>
              <a:srgbClr val="1B449C"/>
            </a:solidFill>
          </a:ln>
        </p:spPr>
      </p:pic>
      <p:pic>
        <p:nvPicPr>
          <p:cNvPr id="1026" name="Picture 2" descr="bayrak Åehit ile ilgili gÃ¶rsel sonucu">
            <a:extLst>
              <a:ext uri="{FF2B5EF4-FFF2-40B4-BE49-F238E27FC236}">
                <a16:creationId xmlns:a16="http://schemas.microsoft.com/office/drawing/2014/main" id="{DE42ABFA-2636-45C9-BBF7-A5C00DB56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24" y="1632322"/>
            <a:ext cx="1347327" cy="77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14245" y="2769688"/>
            <a:ext cx="2657561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1B449C"/>
                </a:solidFill>
              </a:rPr>
              <a:t>Spor Başarı </a:t>
            </a:r>
            <a:r>
              <a:rPr lang="tr-TR" sz="2000" b="1" dirty="0" smtClean="0">
                <a:solidFill>
                  <a:srgbClr val="1B449C"/>
                </a:solidFill>
              </a:rPr>
              <a:t>Bursu / 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 smtClean="0">
                <a:solidFill>
                  <a:srgbClr val="1B449C"/>
                </a:solidFill>
              </a:rPr>
              <a:t>Spor Dalları Bursu</a:t>
            </a:r>
            <a:r>
              <a:rPr lang="tr-TR" sz="2000" b="1" dirty="0">
                <a:solidFill>
                  <a:srgbClr val="1B449C"/>
                </a:solidFill>
              </a:rPr>
              <a:t/>
            </a:r>
            <a:br>
              <a:rPr lang="tr-TR" sz="2000" b="1" dirty="0">
                <a:solidFill>
                  <a:srgbClr val="1B449C"/>
                </a:solidFill>
              </a:rPr>
            </a:br>
            <a:endParaRPr lang="tr-TR" sz="1200" i="1" dirty="0">
              <a:solidFill>
                <a:srgbClr val="1B449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06419" y="4249926"/>
            <a:ext cx="248038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1B449C"/>
                </a:solidFill>
              </a:rPr>
              <a:t>Bilim Olimpiyat Bursu</a:t>
            </a:r>
            <a:r>
              <a:rPr lang="tr-TR" sz="2800" b="1" dirty="0"/>
              <a:t/>
            </a:r>
            <a:br>
              <a:rPr lang="tr-TR" sz="2800" b="1" dirty="0"/>
            </a:br>
            <a:endParaRPr lang="tr-TR" sz="1200" i="1" dirty="0">
              <a:solidFill>
                <a:srgbClr val="1B449C"/>
              </a:solidFill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4707875" y="5420138"/>
            <a:ext cx="4071957" cy="1212056"/>
          </a:xfrm>
          <a:prstGeom prst="roundRect">
            <a:avLst>
              <a:gd name="adj" fmla="val 10000"/>
            </a:avLst>
          </a:prstGeom>
          <a:noFill/>
          <a:ln>
            <a:solidFill>
              <a:srgbClr val="1B449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Metin kutusu 5"/>
          <p:cNvSpPr txBox="1"/>
          <p:nvPr/>
        </p:nvSpPr>
        <p:spPr>
          <a:xfrm>
            <a:off x="6206419" y="5384904"/>
            <a:ext cx="25734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1B449C"/>
                </a:solidFill>
              </a:rPr>
              <a:t>Yatay</a:t>
            </a:r>
            <a:r>
              <a:rPr lang="en-US" sz="2000" b="1" dirty="0">
                <a:solidFill>
                  <a:srgbClr val="1B449C"/>
                </a:solidFill>
              </a:rPr>
              <a:t> </a:t>
            </a:r>
            <a:r>
              <a:rPr lang="en-US" sz="2000" b="1" dirty="0" err="1">
                <a:solidFill>
                  <a:srgbClr val="1B449C"/>
                </a:solidFill>
              </a:rPr>
              <a:t>Geçiş</a:t>
            </a:r>
            <a:r>
              <a:rPr lang="en-US" sz="2000" b="1" dirty="0">
                <a:solidFill>
                  <a:srgbClr val="1B449C"/>
                </a:solidFill>
              </a:rPr>
              <a:t> Burs</a:t>
            </a:r>
            <a:r>
              <a:rPr lang="tr-TR" sz="2000" b="1" dirty="0">
                <a:solidFill>
                  <a:srgbClr val="1B449C"/>
                </a:solidFill>
              </a:rPr>
              <a:t>u</a:t>
            </a:r>
            <a:endParaRPr lang="en-US" sz="2000" b="1" dirty="0">
              <a:solidFill>
                <a:srgbClr val="1B449C"/>
              </a:solidFill>
            </a:endParaRPr>
          </a:p>
          <a:p>
            <a:r>
              <a:rPr lang="en-US" sz="1400" dirty="0">
                <a:solidFill>
                  <a:srgbClr val="1B449C"/>
                </a:solidFill>
              </a:rPr>
              <a:t>TOBB </a:t>
            </a:r>
            <a:r>
              <a:rPr lang="en-US" sz="1400" dirty="0" err="1">
                <a:solidFill>
                  <a:srgbClr val="1B449C"/>
                </a:solidFill>
              </a:rPr>
              <a:t>ETÜ’de</a:t>
            </a:r>
            <a:r>
              <a:rPr lang="en-US" sz="1400" dirty="0">
                <a:solidFill>
                  <a:srgbClr val="1B449C"/>
                </a:solidFill>
              </a:rPr>
              <a:t> </a:t>
            </a:r>
            <a:r>
              <a:rPr lang="en-US" sz="1400" dirty="0" err="1">
                <a:solidFill>
                  <a:srgbClr val="1B449C"/>
                </a:solidFill>
              </a:rPr>
              <a:t>veya</a:t>
            </a:r>
            <a:r>
              <a:rPr lang="en-US" sz="1400" dirty="0">
                <a:solidFill>
                  <a:srgbClr val="1B449C"/>
                </a:solidFill>
              </a:rPr>
              <a:t> </a:t>
            </a:r>
            <a:r>
              <a:rPr lang="en-US" sz="1400" dirty="0" err="1">
                <a:solidFill>
                  <a:srgbClr val="1B449C"/>
                </a:solidFill>
              </a:rPr>
              <a:t>diğer</a:t>
            </a:r>
            <a:r>
              <a:rPr lang="en-US" sz="1400" dirty="0">
                <a:solidFill>
                  <a:srgbClr val="1B449C"/>
                </a:solidFill>
              </a:rPr>
              <a:t> </a:t>
            </a:r>
            <a:r>
              <a:rPr lang="en-US" sz="1400" dirty="0" err="1">
                <a:solidFill>
                  <a:srgbClr val="1B449C"/>
                </a:solidFill>
              </a:rPr>
              <a:t>üniversitelerde</a:t>
            </a:r>
            <a:r>
              <a:rPr lang="en-US" sz="1400" dirty="0">
                <a:solidFill>
                  <a:srgbClr val="1B449C"/>
                </a:solidFill>
              </a:rPr>
              <a:t> </a:t>
            </a:r>
            <a:r>
              <a:rPr lang="en-US" sz="1400" dirty="0" err="1">
                <a:solidFill>
                  <a:srgbClr val="1B449C"/>
                </a:solidFill>
              </a:rPr>
              <a:t>okuyan</a:t>
            </a:r>
            <a:r>
              <a:rPr lang="en-US" sz="1400" dirty="0">
                <a:solidFill>
                  <a:srgbClr val="1B449C"/>
                </a:solidFill>
              </a:rPr>
              <a:t> </a:t>
            </a:r>
            <a:r>
              <a:rPr lang="en-US" sz="1400" dirty="0" err="1">
                <a:solidFill>
                  <a:srgbClr val="1B449C"/>
                </a:solidFill>
              </a:rPr>
              <a:t>öğrenciler</a:t>
            </a:r>
            <a:r>
              <a:rPr lang="tr-TR" sz="1400" dirty="0">
                <a:solidFill>
                  <a:srgbClr val="1B449C"/>
                </a:solidFill>
              </a:rPr>
              <a:t>e yatay geçişte burs imkanı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" r="12454"/>
          <a:stretch/>
        </p:blipFill>
        <p:spPr>
          <a:xfrm>
            <a:off x="4851086" y="5614707"/>
            <a:ext cx="1254524" cy="8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6" name="Grup 15"/>
          <p:cNvGrpSpPr/>
          <p:nvPr/>
        </p:nvGrpSpPr>
        <p:grpSpPr>
          <a:xfrm>
            <a:off x="5066362" y="2667229"/>
            <a:ext cx="3766742" cy="3786840"/>
            <a:chOff x="4916773" y="1370641"/>
            <a:chExt cx="4121615" cy="5316044"/>
          </a:xfrm>
        </p:grpSpPr>
        <p:sp>
          <p:nvSpPr>
            <p:cNvPr id="7" name="Yuvarlatılmış Dikdörtgen 41"/>
            <p:cNvSpPr/>
            <p:nvPr/>
          </p:nvSpPr>
          <p:spPr>
            <a:xfrm>
              <a:off x="4916773" y="1370641"/>
              <a:ext cx="4121615" cy="5316044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1B449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5036354" y="1497431"/>
              <a:ext cx="3882452" cy="501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B449C"/>
                  </a:solidFill>
                </a:rPr>
                <a:t>2018 </a:t>
              </a:r>
              <a:r>
                <a:rPr lang="en-US" sz="2400" b="1" dirty="0" err="1">
                  <a:solidFill>
                    <a:srgbClr val="1B449C"/>
                  </a:solidFill>
                </a:rPr>
                <a:t>yılında</a:t>
              </a:r>
              <a:r>
                <a:rPr lang="en-US" sz="2400" b="1" dirty="0">
                  <a:solidFill>
                    <a:srgbClr val="1B449C"/>
                  </a:solidFill>
                </a:rPr>
                <a:t> </a:t>
              </a:r>
              <a:r>
                <a:rPr lang="en-US" sz="2400" b="1" dirty="0" smtClean="0">
                  <a:solidFill>
                    <a:srgbClr val="1B449C"/>
                  </a:solidFill>
                </a:rPr>
                <a:t>TOBB </a:t>
              </a:r>
              <a:r>
                <a:rPr lang="en-US" sz="2400" b="1" dirty="0">
                  <a:solidFill>
                    <a:srgbClr val="1B449C"/>
                  </a:solidFill>
                </a:rPr>
                <a:t>ETÜ </a:t>
              </a:r>
              <a:r>
                <a:rPr lang="en-US" sz="2400" b="1" dirty="0" err="1" smtClean="0">
                  <a:solidFill>
                    <a:srgbClr val="1B449C"/>
                  </a:solidFill>
                </a:rPr>
                <a:t>tarafından</a:t>
              </a:r>
              <a:r>
                <a:rPr lang="tr-TR" sz="2400" b="1" dirty="0" smtClean="0">
                  <a:solidFill>
                    <a:srgbClr val="1B449C"/>
                  </a:solidFill>
                </a:rPr>
                <a:t>,</a:t>
              </a:r>
              <a:r>
                <a:rPr lang="en-US" sz="2400" b="1" dirty="0" smtClean="0">
                  <a:solidFill>
                    <a:srgbClr val="1B449C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1B449C"/>
                  </a:solidFill>
                </a:rPr>
                <a:t>Türk</a:t>
              </a:r>
              <a:r>
                <a:rPr lang="en-US" sz="2400" b="1" dirty="0" smtClean="0">
                  <a:solidFill>
                    <a:srgbClr val="1B449C"/>
                  </a:solidFill>
                </a:rPr>
                <a:t> </a:t>
              </a:r>
              <a:r>
                <a:rPr lang="tr-TR" sz="2400" b="1" dirty="0" err="1" smtClean="0">
                  <a:solidFill>
                    <a:srgbClr val="1B449C"/>
                  </a:solidFill>
                </a:rPr>
                <a:t>i</a:t>
              </a:r>
              <a:r>
                <a:rPr lang="en-US" sz="2400" b="1" dirty="0" smtClean="0">
                  <a:solidFill>
                    <a:srgbClr val="1B449C"/>
                  </a:solidFill>
                </a:rPr>
                <a:t>ş </a:t>
              </a:r>
              <a:r>
                <a:rPr lang="tr-TR" sz="2400" b="1" dirty="0" err="1" smtClean="0">
                  <a:solidFill>
                    <a:srgbClr val="1B449C"/>
                  </a:solidFill>
                </a:rPr>
                <a:t>d</a:t>
              </a:r>
              <a:r>
                <a:rPr lang="en-US" sz="2400" b="1" dirty="0" err="1" smtClean="0">
                  <a:solidFill>
                    <a:srgbClr val="1B449C"/>
                  </a:solidFill>
                </a:rPr>
                <a:t>ünyasından</a:t>
              </a:r>
              <a:r>
                <a:rPr lang="en-US" sz="2400" b="1" dirty="0" smtClean="0">
                  <a:solidFill>
                    <a:srgbClr val="1B449C"/>
                  </a:solidFill>
                </a:rPr>
                <a:t> </a:t>
              </a:r>
              <a:r>
                <a:rPr lang="en-US" sz="2400" b="1" dirty="0" err="1">
                  <a:solidFill>
                    <a:srgbClr val="1B449C"/>
                  </a:solidFill>
                </a:rPr>
                <a:t>kişi</a:t>
              </a:r>
              <a:r>
                <a:rPr lang="en-US" sz="2400" b="1" dirty="0">
                  <a:solidFill>
                    <a:srgbClr val="1B449C"/>
                  </a:solidFill>
                </a:rPr>
                <a:t>, </a:t>
              </a:r>
              <a:r>
                <a:rPr lang="en-US" sz="2400" b="1" dirty="0" err="1">
                  <a:solidFill>
                    <a:srgbClr val="1B449C"/>
                  </a:solidFill>
                </a:rPr>
                <a:t>kurum</a:t>
              </a:r>
              <a:r>
                <a:rPr lang="en-US" sz="2400" b="1" dirty="0">
                  <a:solidFill>
                    <a:srgbClr val="1B449C"/>
                  </a:solidFill>
                </a:rPr>
                <a:t>, </a:t>
              </a:r>
              <a:r>
                <a:rPr lang="en-US" sz="2400" b="1" dirty="0" err="1" smtClean="0">
                  <a:solidFill>
                    <a:srgbClr val="1B449C"/>
                  </a:solidFill>
                </a:rPr>
                <a:t>kuruluş</a:t>
              </a:r>
              <a:r>
                <a:rPr lang="tr-TR" sz="2400" b="1" dirty="0" smtClean="0">
                  <a:solidFill>
                    <a:srgbClr val="1B449C"/>
                  </a:solidFill>
                </a:rPr>
                <a:t> ve </a:t>
              </a:r>
              <a:r>
                <a:rPr lang="en-US" sz="2400" b="1" dirty="0" err="1" smtClean="0">
                  <a:solidFill>
                    <a:srgbClr val="1B449C"/>
                  </a:solidFill>
                </a:rPr>
                <a:t>şirketler</a:t>
              </a:r>
              <a:r>
                <a:rPr lang="tr-TR" sz="2400" b="1" dirty="0" smtClean="0">
                  <a:solidFill>
                    <a:srgbClr val="1B449C"/>
                  </a:solidFill>
                </a:rPr>
                <a:t> ile</a:t>
              </a:r>
              <a:r>
                <a:rPr lang="en-US" sz="2400" b="1" dirty="0" smtClean="0">
                  <a:solidFill>
                    <a:srgbClr val="1B449C"/>
                  </a:solidFill>
                </a:rPr>
                <a:t> </a:t>
              </a:r>
              <a:r>
                <a:rPr lang="tr-TR" sz="2400" b="1" dirty="0" smtClean="0">
                  <a:solidFill>
                    <a:srgbClr val="1B449C"/>
                  </a:solidFill>
                </a:rPr>
                <a:t>TOBB ETÜ </a:t>
              </a:r>
              <a:r>
                <a:rPr lang="en-US" sz="2400" b="1" dirty="0" err="1" smtClean="0">
                  <a:solidFill>
                    <a:srgbClr val="1B449C"/>
                  </a:solidFill>
                </a:rPr>
                <a:t>mezunları</a:t>
              </a:r>
              <a:r>
                <a:rPr lang="tr-TR" sz="2400" b="1" dirty="0" err="1" smtClean="0">
                  <a:solidFill>
                    <a:srgbClr val="1B449C"/>
                  </a:solidFill>
                </a:rPr>
                <a:t>nın</a:t>
              </a:r>
              <a:r>
                <a:rPr lang="en-US" sz="2400" b="1" dirty="0" smtClean="0">
                  <a:solidFill>
                    <a:srgbClr val="1B449C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1B449C"/>
                  </a:solidFill>
                </a:rPr>
                <a:t>destekleriyle</a:t>
              </a:r>
              <a:r>
                <a:rPr lang="tr-TR" sz="2400" b="1" dirty="0" smtClean="0">
                  <a:solidFill>
                    <a:srgbClr val="1B449C"/>
                  </a:solidFill>
                </a:rPr>
                <a:t>,</a:t>
              </a:r>
              <a:r>
                <a:rPr lang="en-US" sz="2400" b="1" dirty="0" smtClean="0">
                  <a:solidFill>
                    <a:srgbClr val="1B449C"/>
                  </a:solidFill>
                </a:rPr>
                <a:t> </a:t>
              </a:r>
              <a:r>
                <a:rPr lang="en-US" sz="2400" b="1" dirty="0" err="1">
                  <a:solidFill>
                    <a:srgbClr val="1B449C"/>
                  </a:solidFill>
                </a:rPr>
                <a:t>başarılı</a:t>
              </a:r>
              <a:r>
                <a:rPr lang="en-US" sz="2400" b="1" dirty="0">
                  <a:solidFill>
                    <a:srgbClr val="1B449C"/>
                  </a:solidFill>
                </a:rPr>
                <a:t> </a:t>
              </a:r>
              <a:r>
                <a:rPr lang="en-US" sz="2400" b="1" dirty="0" err="1">
                  <a:solidFill>
                    <a:srgbClr val="1B449C"/>
                  </a:solidFill>
                </a:rPr>
                <a:t>gençlerimizin</a:t>
              </a:r>
              <a:r>
                <a:rPr lang="en-US" sz="2400" b="1" dirty="0">
                  <a:solidFill>
                    <a:srgbClr val="1B449C"/>
                  </a:solidFill>
                </a:rPr>
                <a:t> TOBB </a:t>
              </a:r>
              <a:r>
                <a:rPr lang="en-US" sz="2400" b="1" dirty="0" err="1">
                  <a:solidFill>
                    <a:srgbClr val="1B449C"/>
                  </a:solidFill>
                </a:rPr>
                <a:t>ETÜ’lü</a:t>
              </a:r>
              <a:r>
                <a:rPr lang="en-US" sz="2400" b="1" dirty="0">
                  <a:solidFill>
                    <a:srgbClr val="1B449C"/>
                  </a:solidFill>
                </a:rPr>
                <a:t> </a:t>
              </a:r>
              <a:r>
                <a:rPr lang="en-US" sz="2400" b="1" dirty="0" err="1">
                  <a:solidFill>
                    <a:srgbClr val="1B449C"/>
                  </a:solidFill>
                </a:rPr>
                <a:t>olması</a:t>
              </a:r>
              <a:r>
                <a:rPr lang="en-US" sz="2400" b="1" dirty="0">
                  <a:solidFill>
                    <a:srgbClr val="1B449C"/>
                  </a:solidFill>
                </a:rPr>
                <a:t> </a:t>
              </a:r>
              <a:r>
                <a:rPr lang="en-US" sz="2400" b="1" dirty="0" err="1">
                  <a:solidFill>
                    <a:srgbClr val="1B449C"/>
                  </a:solidFill>
                </a:rPr>
                <a:t>için</a:t>
              </a:r>
              <a:r>
                <a:rPr lang="en-US" sz="2400" b="1" dirty="0">
                  <a:solidFill>
                    <a:srgbClr val="1B449C"/>
                  </a:solidFill>
                </a:rPr>
                <a:t> </a:t>
              </a:r>
              <a:r>
                <a:rPr lang="en-US" sz="2400" b="1" dirty="0" err="1">
                  <a:solidFill>
                    <a:srgbClr val="1B449C"/>
                  </a:solidFill>
                </a:rPr>
                <a:t>tasarlanmış</a:t>
              </a:r>
              <a:r>
                <a:rPr lang="en-US" sz="2400" b="1" dirty="0">
                  <a:solidFill>
                    <a:srgbClr val="1B449C"/>
                  </a:solidFill>
                </a:rPr>
                <a:t> </a:t>
              </a:r>
              <a:r>
                <a:rPr lang="en-US" sz="2400" b="1" dirty="0" err="1">
                  <a:solidFill>
                    <a:srgbClr val="1B449C"/>
                  </a:solidFill>
                </a:rPr>
                <a:t>yeni</a:t>
              </a:r>
              <a:r>
                <a:rPr lang="en-US" sz="2400" b="1" dirty="0">
                  <a:solidFill>
                    <a:srgbClr val="1B449C"/>
                  </a:solidFill>
                </a:rPr>
                <a:t> </a:t>
              </a:r>
              <a:r>
                <a:rPr lang="en-US" sz="2400" b="1" dirty="0" err="1">
                  <a:solidFill>
                    <a:srgbClr val="1B449C"/>
                  </a:solidFill>
                </a:rPr>
                <a:t>nesil</a:t>
              </a:r>
              <a:r>
                <a:rPr lang="en-US" sz="2400" b="1" dirty="0">
                  <a:solidFill>
                    <a:srgbClr val="1B449C"/>
                  </a:solidFill>
                </a:rPr>
                <a:t> burs </a:t>
              </a:r>
              <a:r>
                <a:rPr lang="en-US" sz="2400" b="1" dirty="0" err="1">
                  <a:solidFill>
                    <a:srgbClr val="1B449C"/>
                  </a:solidFill>
                </a:rPr>
                <a:t>programı</a:t>
              </a:r>
              <a:r>
                <a:rPr lang="en-US" sz="2400" b="1" dirty="0">
                  <a:solidFill>
                    <a:srgbClr val="1B449C"/>
                  </a:solidFill>
                </a:rPr>
                <a:t>!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3552071" y="6454069"/>
            <a:ext cx="2308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isdunyasi.etu.edu.tr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2586"/>
            <a:ext cx="4140060" cy="2471838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74" y="2667229"/>
            <a:ext cx="4769969" cy="377928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2" y="2956209"/>
            <a:ext cx="4662531" cy="3068523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4467496" y="253476"/>
            <a:ext cx="3461658" cy="2280948"/>
          </a:xfrm>
          <a:prstGeom prst="roundRect">
            <a:avLst/>
          </a:prstGeom>
          <a:solidFill>
            <a:srgbClr val="1B4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| </a:t>
            </a:r>
            <a: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r>
              <a:rPr lang="tr-T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İlden</a:t>
            </a:r>
            <a:r>
              <a:rPr lang="tr-T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r-T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134</a:t>
            </a:r>
            <a:r>
              <a:rPr lang="tr-T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Bursiyer</a:t>
            </a:r>
          </a:p>
          <a:p>
            <a:r>
              <a:rPr lang="tr-T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| </a:t>
            </a:r>
            <a: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İlden</a:t>
            </a:r>
            <a: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r-T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</a:t>
            </a:r>
            <a: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Bursiyer</a:t>
            </a:r>
          </a:p>
          <a:p>
            <a:r>
              <a:rPr lang="tr-T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| </a:t>
            </a:r>
            <a: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İlden</a:t>
            </a:r>
            <a: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r-T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</a:t>
            </a:r>
            <a: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Bursiyer</a:t>
            </a:r>
          </a:p>
          <a:p>
            <a:r>
              <a:rPr lang="tr-T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| </a:t>
            </a:r>
            <a: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İlden  </a:t>
            </a:r>
            <a:r>
              <a:rPr lang="tr-T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Bursiyer</a:t>
            </a:r>
          </a:p>
          <a:p>
            <a:r>
              <a:rPr lang="tr-T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| </a:t>
            </a:r>
            <a: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İlden  </a:t>
            </a:r>
            <a:r>
              <a:rPr lang="tr-T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Bursiyer</a:t>
            </a:r>
          </a:p>
          <a:p>
            <a:r>
              <a:rPr lang="tr-T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| </a:t>
            </a:r>
            <a: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İlden  </a:t>
            </a:r>
            <a:r>
              <a:rPr lang="tr-T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</a:t>
            </a:r>
            <a:r>
              <a:rPr lang="tr-T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Bursiyer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30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Değişim Programları</a:t>
            </a:r>
            <a:endParaRPr lang="en-US" dirty="0"/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2513816697"/>
              </p:ext>
            </p:extLst>
          </p:nvPr>
        </p:nvGraphicFramePr>
        <p:xfrm>
          <a:off x="228600" y="1086240"/>
          <a:ext cx="7609116" cy="1910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Resim 5" descr="metin, harita içeren bir resim&#10;&#10;Çok yüksek güvenilirlikle oluşturulmuş açıklama">
            <a:extLst>
              <a:ext uri="{FF2B5EF4-FFF2-40B4-BE49-F238E27FC236}">
                <a16:creationId xmlns:a16="http://schemas.microsoft.com/office/drawing/2014/main" id="{B0F329A9-0FDF-4D02-B978-32AE38BBF6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" r="6756" b="3922"/>
          <a:stretch/>
        </p:blipFill>
        <p:spPr>
          <a:xfrm>
            <a:off x="228600" y="3403600"/>
            <a:ext cx="4097518" cy="3171730"/>
          </a:xfrm>
          <a:prstGeom prst="rect">
            <a:avLst/>
          </a:prstGeom>
        </p:spPr>
      </p:pic>
      <p:pic>
        <p:nvPicPr>
          <p:cNvPr id="7" name="Resim 6" descr="metin, harita içeren bir resim&#10;&#10;Çok yüksek güvenilirlikle oluşturulmuş açıklama">
            <a:extLst>
              <a:ext uri="{FF2B5EF4-FFF2-40B4-BE49-F238E27FC236}">
                <a16:creationId xmlns:a16="http://schemas.microsoft.com/office/drawing/2014/main" id="{B7FABF82-5E95-45A6-B504-DEBD31A0A4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001"/>
          <a:stretch/>
        </p:blipFill>
        <p:spPr>
          <a:xfrm>
            <a:off x="4673600" y="3403600"/>
            <a:ext cx="3994541" cy="317173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707987" y="2996419"/>
            <a:ext cx="3138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ERASMUS Öğrenim Hareketliliği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673600" y="2996419"/>
            <a:ext cx="4027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ERASMUS Ortak Eğitim (Staj) Hareketliliği</a:t>
            </a:r>
          </a:p>
        </p:txBody>
      </p:sp>
    </p:spTree>
    <p:extLst>
      <p:ext uri="{BB962C8B-B14F-4D97-AF65-F5344CB8AC3E}">
        <p14:creationId xmlns:p14="http://schemas.microsoft.com/office/powerpoint/2010/main" val="2520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kdörtgen 14"/>
          <p:cNvSpPr/>
          <p:nvPr/>
        </p:nvSpPr>
        <p:spPr>
          <a:xfrm>
            <a:off x="0" y="0"/>
            <a:ext cx="9144000" cy="7475621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2" r="20875" b="31796"/>
          <a:stretch/>
        </p:blipFill>
        <p:spPr>
          <a:xfrm>
            <a:off x="2967470" y="1010999"/>
            <a:ext cx="6176530" cy="637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TOBB </a:t>
            </a:r>
            <a:r>
              <a:rPr lang="tr-TR" dirty="0" err="1"/>
              <a:t>ETÜ’de</a:t>
            </a:r>
            <a:r>
              <a:rPr lang="tr-TR" dirty="0"/>
              <a:t> Araştırma 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ounded Rectangle 1"/>
          <p:cNvSpPr/>
          <p:nvPr/>
        </p:nvSpPr>
        <p:spPr>
          <a:xfrm>
            <a:off x="461213" y="1010999"/>
            <a:ext cx="2273644" cy="1008142"/>
          </a:xfrm>
          <a:prstGeom prst="roundRect">
            <a:avLst/>
          </a:prstGeom>
          <a:solidFill>
            <a:srgbClr val="1B449C"/>
          </a:solidFill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SzPct val="95000"/>
              <a:defRPr/>
            </a:pPr>
            <a:r>
              <a:rPr lang="tr-TR" altLang="tr-TR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74</a:t>
            </a:r>
            <a:r>
              <a:rPr lang="tr-TR" altLang="tr-TR" sz="2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tr-TR" altLang="tr-TR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Araştırma Laboratuvarı</a:t>
            </a:r>
          </a:p>
        </p:txBody>
      </p:sp>
      <p:sp>
        <p:nvSpPr>
          <p:cNvPr id="6" name="Rounded Rectangle 13"/>
          <p:cNvSpPr/>
          <p:nvPr/>
        </p:nvSpPr>
        <p:spPr>
          <a:xfrm>
            <a:off x="3107014" y="1010999"/>
            <a:ext cx="2273644" cy="1008142"/>
          </a:xfrm>
          <a:prstGeom prst="roundRect">
            <a:avLst/>
          </a:prstGeom>
          <a:solidFill>
            <a:srgbClr val="1B449C"/>
          </a:solidFill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SzPct val="95000"/>
              <a:defRPr/>
            </a:pPr>
            <a:r>
              <a:rPr lang="tr-TR" altLang="tr-TR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37 </a:t>
            </a:r>
            <a:r>
              <a:rPr lang="tr-TR" altLang="tr-TR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Eğitim Laboratuvarı</a:t>
            </a:r>
          </a:p>
        </p:txBody>
      </p:sp>
      <p:sp>
        <p:nvSpPr>
          <p:cNvPr id="7" name="Rounded Rectangle 15"/>
          <p:cNvSpPr/>
          <p:nvPr/>
        </p:nvSpPr>
        <p:spPr>
          <a:xfrm>
            <a:off x="5611157" y="1010999"/>
            <a:ext cx="2273644" cy="1008142"/>
          </a:xfrm>
          <a:prstGeom prst="roundRect">
            <a:avLst/>
          </a:prstGeom>
          <a:solidFill>
            <a:srgbClr val="1B449C"/>
          </a:solidFill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SzPct val="95000"/>
              <a:defRPr/>
            </a:pPr>
            <a:r>
              <a:rPr lang="tr-TR" altLang="tr-TR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13 </a:t>
            </a:r>
            <a:r>
              <a:rPr lang="tr-TR" altLang="tr-TR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Tasarım Stüdyosu</a:t>
            </a:r>
          </a:p>
        </p:txBody>
      </p:sp>
      <p:graphicFrame>
        <p:nvGraphicFramePr>
          <p:cNvPr id="9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93828"/>
              </p:ext>
            </p:extLst>
          </p:nvPr>
        </p:nvGraphicFramePr>
        <p:xfrm>
          <a:off x="228404" y="2726857"/>
          <a:ext cx="4086923" cy="4358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energy ile ilgili gÃ¶rsel sonuc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9576" y="2756914"/>
            <a:ext cx="1789396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Ä°lgili resim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9870" y="3904098"/>
            <a:ext cx="17892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biyomedikal ile ilgili gÃ¶rsel sonucu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2"/>
          <a:stretch/>
        </p:blipFill>
        <p:spPr bwMode="auto">
          <a:xfrm>
            <a:off x="2659870" y="5101050"/>
            <a:ext cx="17892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information technology ile ilgili gÃ¶rsel sonuc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19" y="6248234"/>
            <a:ext cx="1787234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28404" y="2082313"/>
            <a:ext cx="7426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B449C"/>
                </a:solidFill>
                <a:latin typeface="+mj-lt"/>
              </a:rPr>
              <a:t>Öncelikli Araştırma Alanlarımız</a:t>
            </a:r>
            <a:endParaRPr lang="en-US" sz="2800" b="1" dirty="0">
              <a:solidFill>
                <a:srgbClr val="1B449C"/>
              </a:solidFill>
              <a:latin typeface="+mj-lt"/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09" y="201454"/>
            <a:ext cx="1124109" cy="11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0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sz="4000" dirty="0"/>
              <a:t>TOBB </a:t>
            </a:r>
            <a:r>
              <a:rPr lang="tr-TR" sz="4000" dirty="0" err="1"/>
              <a:t>ETÜ’de</a:t>
            </a:r>
            <a:r>
              <a:rPr lang="tr-TR" sz="4000" dirty="0"/>
              <a:t> Araştırma</a:t>
            </a:r>
            <a:br>
              <a:rPr lang="tr-TR" sz="4000" dirty="0"/>
            </a:br>
            <a:r>
              <a:rPr lang="tr-TR" sz="2800" dirty="0"/>
              <a:t>Bilimsel Yayınlar ve Projeler </a:t>
            </a:r>
            <a:endParaRPr lang="en-US" sz="28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3031063585"/>
              </p:ext>
            </p:extLst>
          </p:nvPr>
        </p:nvGraphicFramePr>
        <p:xfrm>
          <a:off x="325552" y="1371598"/>
          <a:ext cx="8406967" cy="2208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347360"/>
              </p:ext>
            </p:extLst>
          </p:nvPr>
        </p:nvGraphicFramePr>
        <p:xfrm>
          <a:off x="325553" y="4121951"/>
          <a:ext cx="8406966" cy="237092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406966">
                  <a:extLst>
                    <a:ext uri="{9D8B030D-6E8A-4147-A177-3AD203B41FA5}">
                      <a16:colId xmlns:a16="http://schemas.microsoft.com/office/drawing/2014/main" val="106546672"/>
                    </a:ext>
                  </a:extLst>
                </a:gridCol>
              </a:tblGrid>
              <a:tr h="592731">
                <a:tc>
                  <a:txBody>
                    <a:bodyPr/>
                    <a:lstStyle/>
                    <a:p>
                      <a:pPr algn="r"/>
                      <a:r>
                        <a:rPr lang="tr-TR" sz="2400" dirty="0">
                          <a:solidFill>
                            <a:srgbClr val="1B449C"/>
                          </a:solidFill>
                          <a:latin typeface="+mj-lt"/>
                        </a:rPr>
                        <a:t>Akademik Bilimsel Proje </a:t>
                      </a:r>
                      <a:r>
                        <a:rPr lang="tr-TR" sz="2400" baseline="0" dirty="0">
                          <a:solidFill>
                            <a:srgbClr val="1B449C"/>
                          </a:solidFill>
                          <a:latin typeface="+mj-lt"/>
                        </a:rPr>
                        <a:t>Bütçesi</a:t>
                      </a:r>
                      <a:endParaRPr lang="tr-TR" sz="2400" b="1" dirty="0">
                        <a:solidFill>
                          <a:srgbClr val="1B449C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859851"/>
                  </a:ext>
                </a:extLst>
              </a:tr>
              <a:tr h="592731">
                <a:tc>
                  <a:txBody>
                    <a:bodyPr/>
                    <a:lstStyle/>
                    <a:p>
                      <a:pPr algn="r"/>
                      <a:r>
                        <a:rPr lang="tr-TR" sz="2400" kern="1200" dirty="0" smtClean="0">
                          <a:solidFill>
                            <a:srgbClr val="1B449C"/>
                          </a:solidFill>
                          <a:latin typeface="+mn-lt"/>
                          <a:ea typeface="+mn-ea"/>
                          <a:cs typeface="+mn-cs"/>
                        </a:rPr>
                        <a:t>172.260.624,51 </a:t>
                      </a:r>
                      <a:r>
                        <a:rPr lang="tr-TR" sz="2400" dirty="0" smtClean="0">
                          <a:solidFill>
                            <a:srgbClr val="1B449C"/>
                          </a:solidFill>
                          <a:latin typeface="+mj-lt"/>
                        </a:rPr>
                        <a:t>₺</a:t>
                      </a:r>
                      <a:endParaRPr lang="tr-TR" sz="2400" dirty="0">
                        <a:solidFill>
                          <a:srgbClr val="1B449C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111545"/>
                  </a:ext>
                </a:extLst>
              </a:tr>
              <a:tr h="592731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tr-TR" sz="2400" kern="1200" dirty="0" smtClean="0">
                          <a:solidFill>
                            <a:srgbClr val="1B449C"/>
                          </a:solidFill>
                          <a:latin typeface="+mn-lt"/>
                          <a:ea typeface="+mn-ea"/>
                          <a:cs typeface="+mn-cs"/>
                        </a:rPr>
                        <a:t>€ 3.874.664,72</a:t>
                      </a:r>
                      <a:endParaRPr lang="tr-T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416955"/>
                  </a:ext>
                </a:extLst>
              </a:tr>
              <a:tr h="59273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kern="1200" dirty="0" smtClean="0">
                          <a:solidFill>
                            <a:srgbClr val="1B449C"/>
                          </a:solidFill>
                          <a:latin typeface="+mn-lt"/>
                          <a:ea typeface="+mn-ea"/>
                          <a:cs typeface="+mn-cs"/>
                        </a:rPr>
                        <a:t>$ 7.476.352,93</a:t>
                      </a:r>
                      <a:endParaRPr lang="tr-TR" sz="2400" kern="1200" dirty="0">
                        <a:solidFill>
                          <a:srgbClr val="1B449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370554"/>
                  </a:ext>
                </a:extLst>
              </a:tr>
            </a:tbl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325553" y="3625864"/>
            <a:ext cx="5532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i="1" dirty="0">
                <a:solidFill>
                  <a:srgbClr val="1B449C"/>
                </a:solidFill>
                <a:latin typeface="+mj-lt"/>
              </a:rPr>
              <a:t>*TOBB </a:t>
            </a:r>
            <a:r>
              <a:rPr lang="tr-TR" sz="1400" i="1" dirty="0" err="1">
                <a:solidFill>
                  <a:srgbClr val="1B449C"/>
                </a:solidFill>
                <a:latin typeface="+mj-lt"/>
              </a:rPr>
              <a:t>ETÜ’nün</a:t>
            </a:r>
            <a:r>
              <a:rPr lang="tr-TR" sz="1400" i="1" dirty="0">
                <a:solidFill>
                  <a:srgbClr val="1B449C"/>
                </a:solidFill>
                <a:latin typeface="+mj-lt"/>
              </a:rPr>
              <a:t> kuruluşundan itibaren </a:t>
            </a:r>
          </a:p>
        </p:txBody>
      </p:sp>
    </p:spTree>
    <p:extLst>
      <p:ext uri="{BB962C8B-B14F-4D97-AF65-F5344CB8AC3E}">
        <p14:creationId xmlns:p14="http://schemas.microsoft.com/office/powerpoint/2010/main" val="357218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sz="4000" dirty="0"/>
              <a:t>TOBB </a:t>
            </a:r>
            <a:r>
              <a:rPr lang="tr-TR" sz="4000" dirty="0" err="1"/>
              <a:t>ETÜ’de</a:t>
            </a:r>
            <a:r>
              <a:rPr lang="tr-TR" sz="4000" dirty="0"/>
              <a:t> Araştırma</a:t>
            </a:r>
            <a:r>
              <a:rPr lang="tr-TR" dirty="0"/>
              <a:t/>
            </a:r>
            <a:br>
              <a:rPr lang="tr-TR" dirty="0"/>
            </a:br>
            <a:r>
              <a:rPr lang="tr-TR" sz="3100" dirty="0" err="1"/>
              <a:t>Araştırma</a:t>
            </a:r>
            <a:r>
              <a:rPr lang="tr-TR" sz="3100" dirty="0"/>
              <a:t> </a:t>
            </a:r>
            <a:r>
              <a:rPr lang="tr-TR" sz="3100" dirty="0" smtClean="0"/>
              <a:t>ve Uygulama Merkezlerimiz</a:t>
            </a:r>
            <a:endParaRPr lang="en-US" sz="31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5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990349"/>
              </p:ext>
            </p:extLst>
          </p:nvPr>
        </p:nvGraphicFramePr>
        <p:xfrm>
          <a:off x="328085" y="1452660"/>
          <a:ext cx="8687578" cy="5236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69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Kuantum Teknolojileri Araştırma </a:t>
            </a:r>
            <a:r>
              <a:rPr lang="tr-TR" dirty="0" smtClean="0"/>
              <a:t>Laboratuvarı  | KUANTAL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0524" y="1584993"/>
            <a:ext cx="5724024" cy="4351338"/>
          </a:xfrm>
        </p:spPr>
        <p:txBody>
          <a:bodyPr/>
          <a:lstStyle/>
          <a:p>
            <a:r>
              <a:rPr lang="tr-TR" sz="2400" dirty="0">
                <a:solidFill>
                  <a:srgbClr val="1B449C"/>
                </a:solidFill>
              </a:rPr>
              <a:t>TOBB, TOBB ETÜ ve ASELSAN işbirliğinde 23 Kasım 2022 tarihinde TOBB ETÜ Teknoloji Merkezi’nde hizmete girdi.</a:t>
            </a:r>
          </a:p>
          <a:p>
            <a:r>
              <a:rPr lang="tr-TR" sz="2400" dirty="0">
                <a:solidFill>
                  <a:srgbClr val="1B449C"/>
                </a:solidFill>
              </a:rPr>
              <a:t>Laboratuvarda yürütülmesi planlanan projelerle Türkiye’de kuantum teknolojilerindeki bilgi birikimi ve teknoloji seviyesinin artırılarak Aselsan üzerinden yerli ve milli sistemlere dönüştürülmesi amaçlanıyor.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İçerik Yer Tutucus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19" y="4875296"/>
            <a:ext cx="3160234" cy="1777632"/>
          </a:xfrm>
          <a:prstGeom prst="rect">
            <a:avLst/>
          </a:prstGeom>
          <a:ln w="28575">
            <a:solidFill>
              <a:srgbClr val="1B449C"/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48" y="1643912"/>
            <a:ext cx="2673705" cy="4753253"/>
          </a:xfrm>
          <a:prstGeom prst="rect">
            <a:avLst/>
          </a:prstGeom>
          <a:ln w="28575">
            <a:solidFill>
              <a:srgbClr val="1B449C"/>
            </a:solidFill>
          </a:ln>
        </p:spPr>
      </p:pic>
    </p:spTree>
    <p:extLst>
      <p:ext uri="{BB962C8B-B14F-4D97-AF65-F5344CB8AC3E}">
        <p14:creationId xmlns:p14="http://schemas.microsoft.com/office/powerpoint/2010/main" val="26362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TOBB ETÜ Tıp Fakültesi Hastanesi 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2" descr="http://www.dumanoglu.com.tr/uploads/projeresim/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2" y="2331078"/>
            <a:ext cx="6665217" cy="3823243"/>
          </a:xfrm>
          <a:prstGeom prst="rect">
            <a:avLst/>
          </a:prstGeom>
          <a:noFill/>
          <a:ln w="28575">
            <a:solidFill>
              <a:srgbClr val="1B44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 9">
            <a:extLst>
              <a:ext uri="{FF2B5EF4-FFF2-40B4-BE49-F238E27FC236}">
                <a16:creationId xmlns:a16="http://schemas.microsoft.com/office/drawing/2014/main" id="{FD5D0D7C-C3C8-49F1-8D34-391793D3EC5B}"/>
              </a:ext>
            </a:extLst>
          </p:cNvPr>
          <p:cNvGrpSpPr/>
          <p:nvPr/>
        </p:nvGrpSpPr>
        <p:grpSpPr>
          <a:xfrm>
            <a:off x="372341" y="6323598"/>
            <a:ext cx="2336585" cy="369332"/>
            <a:chOff x="5251925" y="6457464"/>
            <a:chExt cx="2509589" cy="369332"/>
          </a:xfrm>
        </p:grpSpPr>
        <p:pic>
          <p:nvPicPr>
            <p:cNvPr id="9" name="Resim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925" y="6492874"/>
              <a:ext cx="251999" cy="251999"/>
            </a:xfrm>
            <a:prstGeom prst="rect">
              <a:avLst/>
            </a:prstGeom>
          </p:spPr>
        </p:pic>
        <p:sp>
          <p:nvSpPr>
            <p:cNvPr id="11" name="Rectangle 5"/>
            <p:cNvSpPr/>
            <p:nvPr/>
          </p:nvSpPr>
          <p:spPr>
            <a:xfrm>
              <a:off x="5503924" y="6457464"/>
              <a:ext cx="22575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1B449C"/>
                  </a:solidFill>
                </a:rPr>
                <a:t>hastane.etu.edu.tr</a:t>
              </a:r>
            </a:p>
          </p:txBody>
        </p:sp>
      </p:grpSp>
      <p:grpSp>
        <p:nvGrpSpPr>
          <p:cNvPr id="5" name="Grup 7"/>
          <p:cNvGrpSpPr/>
          <p:nvPr/>
        </p:nvGrpSpPr>
        <p:grpSpPr>
          <a:xfrm>
            <a:off x="372341" y="939986"/>
            <a:ext cx="6729698" cy="1221815"/>
            <a:chOff x="0" y="617"/>
            <a:chExt cx="5442859" cy="1111728"/>
          </a:xfrm>
        </p:grpSpPr>
        <p:sp>
          <p:nvSpPr>
            <p:cNvPr id="6" name="Yuvarlatılmış Dikdörtgen 8"/>
            <p:cNvSpPr/>
            <p:nvPr/>
          </p:nvSpPr>
          <p:spPr>
            <a:xfrm>
              <a:off x="0" y="617"/>
              <a:ext cx="5442859" cy="1111728"/>
            </a:xfrm>
            <a:prstGeom prst="roundRect">
              <a:avLst/>
            </a:prstGeom>
            <a:solidFill>
              <a:srgbClr val="1B449C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Yuvarlatılmış Dikdörtgen 4"/>
            <p:cNvSpPr txBox="1"/>
            <p:nvPr/>
          </p:nvSpPr>
          <p:spPr>
            <a:xfrm>
              <a:off x="54269" y="93698"/>
              <a:ext cx="5334319" cy="10031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>
                  <a:solidFill>
                    <a:schemeClr val="bg1"/>
                  </a:solidFill>
                  <a:latin typeface="+mj-lt"/>
                </a:rPr>
                <a:t>28 </a:t>
              </a:r>
              <a:r>
                <a:rPr lang="tr-TR" sz="2400" b="1" kern="1200" dirty="0">
                  <a:solidFill>
                    <a:schemeClr val="bg1"/>
                  </a:solidFill>
                  <a:latin typeface="+mj-lt"/>
                </a:rPr>
                <a:t>medikal bölüm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dirty="0">
                  <a:solidFill>
                    <a:schemeClr val="bg1"/>
                  </a:solidFill>
                  <a:latin typeface="+mj-lt"/>
                </a:rPr>
                <a:t>100 + </a:t>
              </a:r>
              <a:r>
                <a:rPr lang="tr-TR" sz="2400" b="1" dirty="0" smtClean="0">
                  <a:solidFill>
                    <a:schemeClr val="bg1"/>
                  </a:solidFill>
                  <a:latin typeface="+mj-lt"/>
                </a:rPr>
                <a:t>yatak, </a:t>
              </a:r>
              <a:r>
                <a:rPr lang="tr-TR" sz="2800" b="1" dirty="0">
                  <a:solidFill>
                    <a:schemeClr val="bg1"/>
                  </a:solidFill>
                  <a:latin typeface="+mj-lt"/>
                </a:rPr>
                <a:t>8 </a:t>
              </a:r>
              <a:r>
                <a:rPr lang="tr-TR" sz="2400" b="1" dirty="0">
                  <a:solidFill>
                    <a:schemeClr val="bg1"/>
                  </a:solidFill>
                  <a:latin typeface="+mj-lt"/>
                </a:rPr>
                <a:t>ameliyathane</a:t>
              </a:r>
              <a:endParaRPr lang="tr-TR" sz="2400" b="1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8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Tarihçemiz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BAA51-9159-4807-989A-70467305C25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845760" y="1938633"/>
            <a:ext cx="6787304" cy="3674"/>
          </a:xfrm>
          <a:prstGeom prst="line">
            <a:avLst/>
          </a:prstGeom>
          <a:ln w="38100">
            <a:solidFill>
              <a:srgbClr val="1B4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046" y="1765376"/>
            <a:ext cx="304826" cy="30482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2498" y="1765376"/>
            <a:ext cx="304826" cy="30482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6534" y="1777998"/>
            <a:ext cx="304826" cy="30482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7555327" y="1928152"/>
            <a:ext cx="1173307" cy="1876167"/>
          </a:xfrm>
          <a:prstGeom prst="rect">
            <a:avLst/>
          </a:prstGeom>
        </p:spPr>
      </p:pic>
      <p:cxnSp>
        <p:nvCxnSpPr>
          <p:cNvPr id="11" name="Düz Bağlayıcı 10"/>
          <p:cNvCxnSpPr/>
          <p:nvPr/>
        </p:nvCxnSpPr>
        <p:spPr>
          <a:xfrm flipV="1">
            <a:off x="1138935" y="3794626"/>
            <a:ext cx="6590041" cy="2248"/>
          </a:xfrm>
          <a:prstGeom prst="line">
            <a:avLst/>
          </a:prstGeom>
          <a:ln w="38100">
            <a:solidFill>
              <a:srgbClr val="1B4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3782" y="3620309"/>
            <a:ext cx="304826" cy="304826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5850" y="3620309"/>
            <a:ext cx="304826" cy="30482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7872" y="3636453"/>
            <a:ext cx="304826" cy="304826"/>
          </a:xfrm>
          <a:prstGeom prst="rect">
            <a:avLst/>
          </a:prstGeom>
        </p:spPr>
      </p:pic>
      <p:cxnSp>
        <p:nvCxnSpPr>
          <p:cNvPr id="16" name="Düz Bağlayıcı 15"/>
          <p:cNvCxnSpPr/>
          <p:nvPr/>
        </p:nvCxnSpPr>
        <p:spPr>
          <a:xfrm>
            <a:off x="1125946" y="5625895"/>
            <a:ext cx="7280117" cy="74882"/>
          </a:xfrm>
          <a:prstGeom prst="line">
            <a:avLst/>
          </a:prstGeom>
          <a:ln w="38100">
            <a:solidFill>
              <a:srgbClr val="1B4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Resim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753" y="3788866"/>
            <a:ext cx="1166788" cy="1860745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046" y="5395951"/>
            <a:ext cx="304826" cy="30482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3819" y="5457351"/>
            <a:ext cx="304826" cy="304826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7398" y="5479306"/>
            <a:ext cx="304826" cy="304826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9134" y="5544505"/>
            <a:ext cx="304826" cy="304826"/>
          </a:xfrm>
          <a:prstGeom prst="rect">
            <a:avLst/>
          </a:prstGeom>
        </p:spPr>
      </p:pic>
      <p:sp>
        <p:nvSpPr>
          <p:cNvPr id="22" name="Metin kutusu 21"/>
          <p:cNvSpPr txBox="1"/>
          <p:nvPr/>
        </p:nvSpPr>
        <p:spPr>
          <a:xfrm>
            <a:off x="333151" y="1347038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2001</a:t>
            </a:r>
          </a:p>
        </p:txBody>
      </p:sp>
      <p:sp>
        <p:nvSpPr>
          <p:cNvPr id="23" name="Metin kutusu 22"/>
          <p:cNvSpPr txBox="1"/>
          <p:nvPr/>
        </p:nvSpPr>
        <p:spPr>
          <a:xfrm>
            <a:off x="2230167" y="1347038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2002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4179454" y="1369360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2003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6076170" y="1363071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2004</a:t>
            </a:r>
          </a:p>
        </p:txBody>
      </p:sp>
      <p:sp>
        <p:nvSpPr>
          <p:cNvPr id="26" name="Metin kutusu 25"/>
          <p:cNvSpPr txBox="1"/>
          <p:nvPr/>
        </p:nvSpPr>
        <p:spPr>
          <a:xfrm>
            <a:off x="3466915" y="3198868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2007</a:t>
            </a:r>
          </a:p>
        </p:txBody>
      </p:sp>
      <p:sp>
        <p:nvSpPr>
          <p:cNvPr id="27" name="Metin kutusu 26"/>
          <p:cNvSpPr txBox="1"/>
          <p:nvPr/>
        </p:nvSpPr>
        <p:spPr>
          <a:xfrm>
            <a:off x="7292639" y="3187773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2005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1901590" y="3244350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2008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573254" y="3262892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2009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1786967" y="5038980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2013</a:t>
            </a:r>
          </a:p>
        </p:txBody>
      </p:sp>
      <p:sp>
        <p:nvSpPr>
          <p:cNvPr id="31" name="Metin kutusu 30"/>
          <p:cNvSpPr txBox="1"/>
          <p:nvPr/>
        </p:nvSpPr>
        <p:spPr>
          <a:xfrm>
            <a:off x="665200" y="5004073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2010</a:t>
            </a:r>
          </a:p>
        </p:txBody>
      </p:sp>
      <p:sp>
        <p:nvSpPr>
          <p:cNvPr id="32" name="Metin kutusu 31"/>
          <p:cNvSpPr txBox="1"/>
          <p:nvPr/>
        </p:nvSpPr>
        <p:spPr>
          <a:xfrm>
            <a:off x="3567756" y="5017046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2014</a:t>
            </a:r>
          </a:p>
        </p:txBody>
      </p:sp>
      <p:sp>
        <p:nvSpPr>
          <p:cNvPr id="33" name="Metin kutusu 32"/>
          <p:cNvSpPr txBox="1"/>
          <p:nvPr/>
        </p:nvSpPr>
        <p:spPr>
          <a:xfrm>
            <a:off x="5470600" y="5034086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34" name="Metin kutusu 33"/>
          <p:cNvSpPr txBox="1"/>
          <p:nvPr/>
        </p:nvSpPr>
        <p:spPr>
          <a:xfrm>
            <a:off x="139087" y="2130997"/>
            <a:ext cx="1999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TOBB 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ETÜ’nün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kurucusu TOBEV resmiyet kazandı.</a:t>
            </a:r>
          </a:p>
        </p:txBody>
      </p:sp>
      <p:sp>
        <p:nvSpPr>
          <p:cNvPr id="35" name="Metin kutusu 34"/>
          <p:cNvSpPr txBox="1"/>
          <p:nvPr/>
        </p:nvSpPr>
        <p:spPr>
          <a:xfrm>
            <a:off x="3831010" y="2077571"/>
            <a:ext cx="18481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TOBB 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ETÜ’nün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Kuruluş Kanunu TBMM’de kabul edildi.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Metin kutusu 35"/>
          <p:cNvSpPr txBox="1"/>
          <p:nvPr/>
        </p:nvSpPr>
        <p:spPr>
          <a:xfrm>
            <a:off x="1993069" y="2170451"/>
            <a:ext cx="2002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TOBB 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ETÜ’nün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kurulmasına karar verildi.</a:t>
            </a:r>
          </a:p>
        </p:txBody>
      </p:sp>
      <p:sp>
        <p:nvSpPr>
          <p:cNvPr id="37" name="Metin kutusu 36"/>
          <p:cNvSpPr txBox="1"/>
          <p:nvPr/>
        </p:nvSpPr>
        <p:spPr>
          <a:xfrm>
            <a:off x="5831546" y="2104095"/>
            <a:ext cx="2305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TOBB ETÜ 3 fakülte ve 6 bölümle ilk öğrencilerini kabul etti.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Metin kutusu 37"/>
          <p:cNvSpPr txBox="1"/>
          <p:nvPr/>
        </p:nvSpPr>
        <p:spPr>
          <a:xfrm>
            <a:off x="7149562" y="3964996"/>
            <a:ext cx="15790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TOBB ETÜ ilk lisansüstü öğrencilerini kabul etti.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Metin kutusu 38"/>
          <p:cNvSpPr txBox="1"/>
          <p:nvPr/>
        </p:nvSpPr>
        <p:spPr>
          <a:xfrm>
            <a:off x="3095110" y="4045564"/>
            <a:ext cx="1603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Mimarlık ve Tasarım Fakültesi kuruldu.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Metin kutusu 39"/>
          <p:cNvSpPr txBox="1"/>
          <p:nvPr/>
        </p:nvSpPr>
        <p:spPr>
          <a:xfrm>
            <a:off x="1801829" y="3992027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TOBB</a:t>
            </a:r>
            <a:r>
              <a:rPr kumimoji="0" lang="tr-TR" sz="1600" b="0" i="0" u="none" strike="noStrike" kern="1200" cap="none" spc="0" normalizeH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ETÜ ilk mezunlarını verdi.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1B449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Metin kutusu 40"/>
          <p:cNvSpPr txBox="1"/>
          <p:nvPr/>
        </p:nvSpPr>
        <p:spPr>
          <a:xfrm>
            <a:off x="437415" y="3981646"/>
            <a:ext cx="1468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YDB Binası hizmete açıldı.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Hukuk Fakültesi açıldı. </a:t>
            </a:r>
          </a:p>
        </p:txBody>
      </p:sp>
      <p:sp>
        <p:nvSpPr>
          <p:cNvPr id="42" name="Metin kutusu 41"/>
          <p:cNvSpPr txBox="1"/>
          <p:nvPr/>
        </p:nvSpPr>
        <p:spPr>
          <a:xfrm>
            <a:off x="190561" y="5794511"/>
            <a:ext cx="1258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TOBB ETÜ Öğrenci Konukevi açıldı.</a:t>
            </a:r>
          </a:p>
        </p:txBody>
      </p:sp>
      <p:sp>
        <p:nvSpPr>
          <p:cNvPr id="43" name="Metin kutusu 42"/>
          <p:cNvSpPr txBox="1"/>
          <p:nvPr/>
        </p:nvSpPr>
        <p:spPr>
          <a:xfrm>
            <a:off x="1171883" y="5801508"/>
            <a:ext cx="22054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-Tıp Fakültesi kuruldu.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-Teknoloji Merkezi açıldı.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-TOBB ETÜ-GARAJ açıldı.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Gotham Narrow Book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Metin kutusu 43"/>
          <p:cNvSpPr txBox="1"/>
          <p:nvPr/>
        </p:nvSpPr>
        <p:spPr>
          <a:xfrm>
            <a:off x="3356451" y="5762177"/>
            <a:ext cx="1645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Tıp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Fak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ültesı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Morfoloji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Laboratuvarı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r>
              <a:rPr lang="tr-TR" sz="1600" noProof="0" dirty="0" err="1">
                <a:solidFill>
                  <a:srgbClr val="1B449C"/>
                </a:solidFill>
                <a:latin typeface="Calibri" panose="020F0502020204030204"/>
              </a:rPr>
              <a:t>B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inası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açıldı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.</a:t>
            </a:r>
          </a:p>
        </p:txBody>
      </p:sp>
      <p:sp>
        <p:nvSpPr>
          <p:cNvPr id="45" name="Metin kutusu 44"/>
          <p:cNvSpPr txBox="1"/>
          <p:nvPr/>
        </p:nvSpPr>
        <p:spPr>
          <a:xfrm>
            <a:off x="5162252" y="5930721"/>
            <a:ext cx="174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TOBB ETÜ Özel Hastanesi TOBB 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ETÜ’ye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bağlandı.</a:t>
            </a:r>
          </a:p>
        </p:txBody>
      </p:sp>
      <p:sp>
        <p:nvSpPr>
          <p:cNvPr id="46" name="Metin kutusu 45"/>
          <p:cNvSpPr txBox="1"/>
          <p:nvPr/>
        </p:nvSpPr>
        <p:spPr>
          <a:xfrm>
            <a:off x="5277155" y="3205098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2006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4767324" y="4040803"/>
            <a:ext cx="2229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none" strike="noStrike" kern="1200" cap="none" spc="0" normalizeH="0" baseline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TOBB ETÜ</a:t>
            </a:r>
            <a:r>
              <a:rPr kumimoji="0" lang="tr-TR" sz="1600" i="0" u="none" strike="noStrike" kern="1200" cap="none" spc="0" normalizeH="0" noProof="0" dirty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Ortak Eğitim’e ilk öğrencilerini gönderdi. (149 öğrenci)  </a:t>
            </a:r>
            <a:endParaRPr kumimoji="0" lang="tr-TR" sz="1600" i="0" u="none" strike="noStrike" kern="1200" cap="none" spc="0" normalizeH="0" baseline="0" noProof="0" dirty="0">
              <a:ln>
                <a:noFill/>
              </a:ln>
              <a:solidFill>
                <a:srgbClr val="1B449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Resim 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6721" y="3636453"/>
            <a:ext cx="304826" cy="304826"/>
          </a:xfrm>
          <a:prstGeom prst="rect">
            <a:avLst/>
          </a:prstGeom>
        </p:spPr>
      </p:pic>
      <p:pic>
        <p:nvPicPr>
          <p:cNvPr id="48" name="Resim 4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8559" y="3636453"/>
            <a:ext cx="304826" cy="304826"/>
          </a:xfrm>
          <a:prstGeom prst="rect">
            <a:avLst/>
          </a:prstGeom>
        </p:spPr>
      </p:pic>
      <p:pic>
        <p:nvPicPr>
          <p:cNvPr id="49" name="Resim 4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1604" y="1764709"/>
            <a:ext cx="304826" cy="30482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330" y="5544237"/>
            <a:ext cx="304826" cy="304826"/>
          </a:xfrm>
          <a:prstGeom prst="rect">
            <a:avLst/>
          </a:prstGeom>
        </p:spPr>
      </p:pic>
      <p:sp>
        <p:nvSpPr>
          <p:cNvPr id="51" name="Metin kutusu 50"/>
          <p:cNvSpPr txBox="1"/>
          <p:nvPr/>
        </p:nvSpPr>
        <p:spPr>
          <a:xfrm>
            <a:off x="7274864" y="5031225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55A5"/>
                </a:solidFill>
                <a:effectLst/>
                <a:uLnTx/>
                <a:uFillTx/>
                <a:latin typeface="Calibri" panose="020F0502020204030204"/>
                <a:ea typeface="Kozuka Mincho Pr6N H" panose="02020900000000000000" pitchFamily="18" charset="-128"/>
                <a:cs typeface="Times New Roman" panose="02020603050405020304" pitchFamily="18" charset="0"/>
              </a:rPr>
              <a:t>2019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3055A5"/>
              </a:solidFill>
              <a:effectLst/>
              <a:uLnTx/>
              <a:uFillTx/>
              <a:latin typeface="Calibri" panose="020F0502020204030204"/>
              <a:ea typeface="Kozuka Mincho Pr6N H" panose="020209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2" name="Metin kutusu 51"/>
          <p:cNvSpPr txBox="1"/>
          <p:nvPr/>
        </p:nvSpPr>
        <p:spPr>
          <a:xfrm>
            <a:off x="7118581" y="5829469"/>
            <a:ext cx="1641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AOÇ arazisi devralınarak yeniden düzenlendi.</a:t>
            </a:r>
          </a:p>
        </p:txBody>
      </p:sp>
    </p:spTree>
    <p:extLst>
      <p:ext uri="{BB962C8B-B14F-4D97-AF65-F5344CB8AC3E}">
        <p14:creationId xmlns:p14="http://schemas.microsoft.com/office/powerpoint/2010/main" val="2904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TOBB ETÜ Teknoloji Transfer Ofisi (TTO)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7"/>
          <p:cNvSpPr txBox="1"/>
          <p:nvPr/>
        </p:nvSpPr>
        <p:spPr>
          <a:xfrm>
            <a:off x="429353" y="996210"/>
            <a:ext cx="749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tr-TR" sz="2400" dirty="0">
                <a:solidFill>
                  <a:srgbClr val="1B449C"/>
                </a:solidFill>
              </a:rPr>
              <a:t>2013 </a:t>
            </a:r>
            <a:r>
              <a:rPr lang="tr-TR" sz="2400" dirty="0" smtClean="0">
                <a:solidFill>
                  <a:srgbClr val="1B449C"/>
                </a:solidFill>
              </a:rPr>
              <a:t>yılında</a:t>
            </a:r>
            <a:r>
              <a:rPr lang="tr-TR" sz="2400" dirty="0">
                <a:solidFill>
                  <a:srgbClr val="1B449C"/>
                </a:solidFill>
              </a:rPr>
              <a:t>, </a:t>
            </a:r>
            <a:r>
              <a:rPr lang="tr-TR" sz="2400" dirty="0" smtClean="0">
                <a:solidFill>
                  <a:srgbClr val="1B449C"/>
                </a:solidFill>
              </a:rPr>
              <a:t>TOBB </a:t>
            </a:r>
            <a:r>
              <a:rPr lang="tr-TR" sz="2400" dirty="0" err="1">
                <a:solidFill>
                  <a:srgbClr val="1B449C"/>
                </a:solidFill>
              </a:rPr>
              <a:t>ETÜ’nün</a:t>
            </a:r>
            <a:r>
              <a:rPr lang="tr-TR" sz="2400" dirty="0">
                <a:solidFill>
                  <a:srgbClr val="1B449C"/>
                </a:solidFill>
              </a:rPr>
              <a:t> teknoloji transfer kapasitesi ve olanaklarını geliştirmek amacıyla kuruldu. </a:t>
            </a:r>
            <a:endParaRPr lang="en-US" sz="2400" dirty="0">
              <a:solidFill>
                <a:srgbClr val="1B449C"/>
              </a:solidFill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576323" y="2293882"/>
            <a:ext cx="7962901" cy="1986812"/>
            <a:chOff x="248209" y="3761623"/>
            <a:chExt cx="7389964" cy="1759515"/>
          </a:xfrm>
        </p:grpSpPr>
        <p:sp>
          <p:nvSpPr>
            <p:cNvPr id="8" name="Serbest Form 7"/>
            <p:cNvSpPr/>
            <p:nvPr/>
          </p:nvSpPr>
          <p:spPr>
            <a:xfrm>
              <a:off x="248209" y="3761623"/>
              <a:ext cx="1759515" cy="1759515"/>
            </a:xfrm>
            <a:custGeom>
              <a:avLst/>
              <a:gdLst>
                <a:gd name="connsiteX0" fmla="*/ 0 w 1759515"/>
                <a:gd name="connsiteY0" fmla="*/ 879758 h 1759515"/>
                <a:gd name="connsiteX1" fmla="*/ 879758 w 1759515"/>
                <a:gd name="connsiteY1" fmla="*/ 0 h 1759515"/>
                <a:gd name="connsiteX2" fmla="*/ 1759516 w 1759515"/>
                <a:gd name="connsiteY2" fmla="*/ 879758 h 1759515"/>
                <a:gd name="connsiteX3" fmla="*/ 879758 w 1759515"/>
                <a:gd name="connsiteY3" fmla="*/ 1759516 h 1759515"/>
                <a:gd name="connsiteX4" fmla="*/ 0 w 1759515"/>
                <a:gd name="connsiteY4" fmla="*/ 879758 h 175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9515" h="1759515">
                  <a:moveTo>
                    <a:pt x="0" y="879758"/>
                  </a:moveTo>
                  <a:cubicBezTo>
                    <a:pt x="0" y="393881"/>
                    <a:pt x="393881" y="0"/>
                    <a:pt x="879758" y="0"/>
                  </a:cubicBezTo>
                  <a:cubicBezTo>
                    <a:pt x="1365635" y="0"/>
                    <a:pt x="1759516" y="393881"/>
                    <a:pt x="1759516" y="879758"/>
                  </a:cubicBezTo>
                  <a:cubicBezTo>
                    <a:pt x="1759516" y="1365635"/>
                    <a:pt x="1365635" y="1759516"/>
                    <a:pt x="879758" y="1759516"/>
                  </a:cubicBezTo>
                  <a:cubicBezTo>
                    <a:pt x="393881" y="1759516"/>
                    <a:pt x="0" y="1365635"/>
                    <a:pt x="0" y="87975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54507" tIns="272915" rIns="354507" bIns="2729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kern="1200" dirty="0" smtClean="0">
                  <a:solidFill>
                    <a:srgbClr val="1B449C"/>
                  </a:solidFill>
                </a:rPr>
                <a:t>Proje Yönetim Birimi</a:t>
              </a:r>
              <a:endParaRPr lang="en-US" sz="1600" b="1" kern="1200" dirty="0">
                <a:solidFill>
                  <a:srgbClr val="1B449C"/>
                </a:solidFill>
              </a:endParaRPr>
            </a:p>
          </p:txBody>
        </p:sp>
        <p:sp>
          <p:nvSpPr>
            <p:cNvPr id="9" name="Serbest Form 8"/>
            <p:cNvSpPr/>
            <p:nvPr/>
          </p:nvSpPr>
          <p:spPr>
            <a:xfrm>
              <a:off x="1655821" y="3761623"/>
              <a:ext cx="1759515" cy="1759515"/>
            </a:xfrm>
            <a:custGeom>
              <a:avLst/>
              <a:gdLst>
                <a:gd name="connsiteX0" fmla="*/ 0 w 1759515"/>
                <a:gd name="connsiteY0" fmla="*/ 879758 h 1759515"/>
                <a:gd name="connsiteX1" fmla="*/ 879758 w 1759515"/>
                <a:gd name="connsiteY1" fmla="*/ 0 h 1759515"/>
                <a:gd name="connsiteX2" fmla="*/ 1759516 w 1759515"/>
                <a:gd name="connsiteY2" fmla="*/ 879758 h 1759515"/>
                <a:gd name="connsiteX3" fmla="*/ 879758 w 1759515"/>
                <a:gd name="connsiteY3" fmla="*/ 1759516 h 1759515"/>
                <a:gd name="connsiteX4" fmla="*/ 0 w 1759515"/>
                <a:gd name="connsiteY4" fmla="*/ 879758 h 175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9515" h="1759515">
                  <a:moveTo>
                    <a:pt x="0" y="879758"/>
                  </a:moveTo>
                  <a:cubicBezTo>
                    <a:pt x="0" y="393881"/>
                    <a:pt x="393881" y="0"/>
                    <a:pt x="879758" y="0"/>
                  </a:cubicBezTo>
                  <a:cubicBezTo>
                    <a:pt x="1365635" y="0"/>
                    <a:pt x="1759516" y="393881"/>
                    <a:pt x="1759516" y="879758"/>
                  </a:cubicBezTo>
                  <a:cubicBezTo>
                    <a:pt x="1759516" y="1365635"/>
                    <a:pt x="1365635" y="1759516"/>
                    <a:pt x="879758" y="1759516"/>
                  </a:cubicBezTo>
                  <a:cubicBezTo>
                    <a:pt x="393881" y="1759516"/>
                    <a:pt x="0" y="1365635"/>
                    <a:pt x="0" y="87975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54507" tIns="272915" rIns="354507" bIns="2729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kern="1200" dirty="0" smtClean="0">
                  <a:solidFill>
                    <a:srgbClr val="1B449C"/>
                  </a:solidFill>
                </a:rPr>
                <a:t>Proje Geliştirme Birimi</a:t>
              </a:r>
              <a:endParaRPr lang="en-US" sz="1600" b="1" kern="1200" dirty="0">
                <a:solidFill>
                  <a:srgbClr val="1B449C"/>
                </a:solidFill>
              </a:endParaRPr>
            </a:p>
          </p:txBody>
        </p:sp>
        <p:sp>
          <p:nvSpPr>
            <p:cNvPr id="10" name="Serbest Form 9"/>
            <p:cNvSpPr/>
            <p:nvPr/>
          </p:nvSpPr>
          <p:spPr>
            <a:xfrm>
              <a:off x="3063434" y="3761623"/>
              <a:ext cx="1759515" cy="1759515"/>
            </a:xfrm>
            <a:custGeom>
              <a:avLst/>
              <a:gdLst>
                <a:gd name="connsiteX0" fmla="*/ 0 w 1759515"/>
                <a:gd name="connsiteY0" fmla="*/ 879758 h 1759515"/>
                <a:gd name="connsiteX1" fmla="*/ 879758 w 1759515"/>
                <a:gd name="connsiteY1" fmla="*/ 0 h 1759515"/>
                <a:gd name="connsiteX2" fmla="*/ 1759516 w 1759515"/>
                <a:gd name="connsiteY2" fmla="*/ 879758 h 1759515"/>
                <a:gd name="connsiteX3" fmla="*/ 879758 w 1759515"/>
                <a:gd name="connsiteY3" fmla="*/ 1759516 h 1759515"/>
                <a:gd name="connsiteX4" fmla="*/ 0 w 1759515"/>
                <a:gd name="connsiteY4" fmla="*/ 879758 h 175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9515" h="1759515">
                  <a:moveTo>
                    <a:pt x="0" y="879758"/>
                  </a:moveTo>
                  <a:cubicBezTo>
                    <a:pt x="0" y="393881"/>
                    <a:pt x="393881" y="0"/>
                    <a:pt x="879758" y="0"/>
                  </a:cubicBezTo>
                  <a:cubicBezTo>
                    <a:pt x="1365635" y="0"/>
                    <a:pt x="1759516" y="393881"/>
                    <a:pt x="1759516" y="879758"/>
                  </a:cubicBezTo>
                  <a:cubicBezTo>
                    <a:pt x="1759516" y="1365635"/>
                    <a:pt x="1365635" y="1759516"/>
                    <a:pt x="879758" y="1759516"/>
                  </a:cubicBezTo>
                  <a:cubicBezTo>
                    <a:pt x="393881" y="1759516"/>
                    <a:pt x="0" y="1365635"/>
                    <a:pt x="0" y="87975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54507" tIns="271645" rIns="354507" bIns="27164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kern="1200" dirty="0" smtClean="0">
                  <a:solidFill>
                    <a:srgbClr val="1B449C"/>
                  </a:solidFill>
                </a:rPr>
                <a:t>Fikri ve Sınai Mülkiyet Hakları Birimi</a:t>
              </a:r>
              <a:endParaRPr lang="en-US" sz="1600" b="1" kern="1200" dirty="0">
                <a:solidFill>
                  <a:srgbClr val="1B449C"/>
                </a:solidFill>
              </a:endParaRPr>
            </a:p>
          </p:txBody>
        </p:sp>
        <p:sp>
          <p:nvSpPr>
            <p:cNvPr id="11" name="Serbest Form 10"/>
            <p:cNvSpPr/>
            <p:nvPr/>
          </p:nvSpPr>
          <p:spPr>
            <a:xfrm>
              <a:off x="4471046" y="3761623"/>
              <a:ext cx="1759515" cy="1759515"/>
            </a:xfrm>
            <a:custGeom>
              <a:avLst/>
              <a:gdLst>
                <a:gd name="connsiteX0" fmla="*/ 0 w 1759515"/>
                <a:gd name="connsiteY0" fmla="*/ 879758 h 1759515"/>
                <a:gd name="connsiteX1" fmla="*/ 879758 w 1759515"/>
                <a:gd name="connsiteY1" fmla="*/ 0 h 1759515"/>
                <a:gd name="connsiteX2" fmla="*/ 1759516 w 1759515"/>
                <a:gd name="connsiteY2" fmla="*/ 879758 h 1759515"/>
                <a:gd name="connsiteX3" fmla="*/ 879758 w 1759515"/>
                <a:gd name="connsiteY3" fmla="*/ 1759516 h 1759515"/>
                <a:gd name="connsiteX4" fmla="*/ 0 w 1759515"/>
                <a:gd name="connsiteY4" fmla="*/ 879758 h 175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9515" h="1759515">
                  <a:moveTo>
                    <a:pt x="0" y="879758"/>
                  </a:moveTo>
                  <a:cubicBezTo>
                    <a:pt x="0" y="393881"/>
                    <a:pt x="393881" y="0"/>
                    <a:pt x="879758" y="0"/>
                  </a:cubicBezTo>
                  <a:cubicBezTo>
                    <a:pt x="1365635" y="0"/>
                    <a:pt x="1759516" y="393881"/>
                    <a:pt x="1759516" y="879758"/>
                  </a:cubicBezTo>
                  <a:cubicBezTo>
                    <a:pt x="1759516" y="1365635"/>
                    <a:pt x="1365635" y="1759516"/>
                    <a:pt x="879758" y="1759516"/>
                  </a:cubicBezTo>
                  <a:cubicBezTo>
                    <a:pt x="393881" y="1759516"/>
                    <a:pt x="0" y="1365635"/>
                    <a:pt x="0" y="87975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54507" tIns="272915" rIns="354507" bIns="2729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kern="1200" dirty="0" smtClean="0">
                  <a:solidFill>
                    <a:srgbClr val="1B449C"/>
                  </a:solidFill>
                </a:rPr>
                <a:t>Laboratuvar Hizmetleri Birimi</a:t>
              </a:r>
              <a:endParaRPr lang="en-US" sz="1600" b="1" kern="1200" dirty="0">
                <a:solidFill>
                  <a:srgbClr val="1B449C"/>
                </a:solidFill>
              </a:endParaRPr>
            </a:p>
          </p:txBody>
        </p:sp>
        <p:sp>
          <p:nvSpPr>
            <p:cNvPr id="12" name="Serbest Form 11"/>
            <p:cNvSpPr/>
            <p:nvPr/>
          </p:nvSpPr>
          <p:spPr>
            <a:xfrm>
              <a:off x="5878658" y="3761623"/>
              <a:ext cx="1759515" cy="1759515"/>
            </a:xfrm>
            <a:custGeom>
              <a:avLst/>
              <a:gdLst>
                <a:gd name="connsiteX0" fmla="*/ 0 w 1759515"/>
                <a:gd name="connsiteY0" fmla="*/ 879758 h 1759515"/>
                <a:gd name="connsiteX1" fmla="*/ 879758 w 1759515"/>
                <a:gd name="connsiteY1" fmla="*/ 0 h 1759515"/>
                <a:gd name="connsiteX2" fmla="*/ 1759516 w 1759515"/>
                <a:gd name="connsiteY2" fmla="*/ 879758 h 1759515"/>
                <a:gd name="connsiteX3" fmla="*/ 879758 w 1759515"/>
                <a:gd name="connsiteY3" fmla="*/ 1759516 h 1759515"/>
                <a:gd name="connsiteX4" fmla="*/ 0 w 1759515"/>
                <a:gd name="connsiteY4" fmla="*/ 879758 h 175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9515" h="1759515">
                  <a:moveTo>
                    <a:pt x="0" y="879758"/>
                  </a:moveTo>
                  <a:cubicBezTo>
                    <a:pt x="0" y="393881"/>
                    <a:pt x="393881" y="0"/>
                    <a:pt x="879758" y="0"/>
                  </a:cubicBezTo>
                  <a:cubicBezTo>
                    <a:pt x="1365635" y="0"/>
                    <a:pt x="1759516" y="393881"/>
                    <a:pt x="1759516" y="879758"/>
                  </a:cubicBezTo>
                  <a:cubicBezTo>
                    <a:pt x="1759516" y="1365635"/>
                    <a:pt x="1365635" y="1759516"/>
                    <a:pt x="879758" y="1759516"/>
                  </a:cubicBezTo>
                  <a:cubicBezTo>
                    <a:pt x="393881" y="1759516"/>
                    <a:pt x="0" y="1365635"/>
                    <a:pt x="0" y="87975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54507" tIns="272915" rIns="354507" bIns="2729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kern="1200" dirty="0" smtClean="0">
                  <a:solidFill>
                    <a:srgbClr val="1B449C"/>
                  </a:solidFill>
                </a:rPr>
                <a:t>Girişimcilik Birimi</a:t>
              </a:r>
              <a:endParaRPr lang="en-US" sz="1600" b="1" kern="1200" dirty="0">
                <a:solidFill>
                  <a:srgbClr val="1B449C"/>
                </a:solidFill>
              </a:endParaRPr>
            </a:p>
          </p:txBody>
        </p:sp>
      </p:grpSp>
      <p:sp>
        <p:nvSpPr>
          <p:cNvPr id="14" name="Yuvarlatılmış Dikdörtgen 1"/>
          <p:cNvSpPr/>
          <p:nvPr/>
        </p:nvSpPr>
        <p:spPr>
          <a:xfrm>
            <a:off x="1954799" y="4457821"/>
            <a:ext cx="5205950" cy="1606378"/>
          </a:xfrm>
          <a:prstGeom prst="roundRect">
            <a:avLst/>
          </a:prstGeom>
          <a:solidFill>
            <a:srgbClr val="1B4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dirty="0">
              <a:solidFill>
                <a:schemeClr val="bg1"/>
              </a:solidFill>
            </a:endParaRP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# Toplam Patent Başvurusu: </a:t>
            </a:r>
            <a:r>
              <a:rPr lang="tr-TR" sz="2400" b="1" dirty="0" smtClean="0">
                <a:solidFill>
                  <a:schemeClr val="bg1"/>
                </a:solidFill>
              </a:rPr>
              <a:t>72</a:t>
            </a:r>
            <a:endParaRPr lang="tr-TR" sz="2400" b="1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Değerlendirme Aşamasında: </a:t>
            </a:r>
            <a:r>
              <a:rPr lang="tr-TR" sz="2400" b="1" dirty="0" smtClean="0">
                <a:solidFill>
                  <a:schemeClr val="bg1"/>
                </a:solidFill>
              </a:rPr>
              <a:t>18</a:t>
            </a:r>
            <a:endParaRPr lang="tr-TR" sz="2400" b="1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Kabul Edilen: </a:t>
            </a:r>
            <a:r>
              <a:rPr lang="tr-TR" sz="2400" b="1" dirty="0" smtClean="0">
                <a:solidFill>
                  <a:schemeClr val="bg1"/>
                </a:solidFill>
              </a:rPr>
              <a:t>51</a:t>
            </a:r>
            <a:endParaRPr lang="tr-TR" sz="2400" b="1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Uluslararası Patent</a:t>
            </a:r>
            <a:r>
              <a:rPr lang="tr-TR" sz="2000" dirty="0" smtClean="0">
                <a:solidFill>
                  <a:schemeClr val="bg1"/>
                </a:solidFill>
              </a:rPr>
              <a:t>: </a:t>
            </a:r>
            <a:r>
              <a:rPr lang="tr-TR" sz="2400" b="1" dirty="0">
                <a:solidFill>
                  <a:schemeClr val="bg1"/>
                </a:solidFill>
              </a:rPr>
              <a:t>5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5" name="Picture 2" descr="TO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3" y="6133777"/>
            <a:ext cx="2220642" cy="46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 2"/>
          <p:cNvGrpSpPr/>
          <p:nvPr/>
        </p:nvGrpSpPr>
        <p:grpSpPr>
          <a:xfrm>
            <a:off x="6884607" y="6191510"/>
            <a:ext cx="2084593" cy="743991"/>
            <a:chOff x="7544790" y="6353524"/>
            <a:chExt cx="1660669" cy="646331"/>
          </a:xfrm>
        </p:grpSpPr>
        <p:sp>
          <p:nvSpPr>
            <p:cNvPr id="16" name="Rectangle 10"/>
            <p:cNvSpPr/>
            <p:nvPr/>
          </p:nvSpPr>
          <p:spPr>
            <a:xfrm>
              <a:off x="7796789" y="6353524"/>
              <a:ext cx="14086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b="1" dirty="0" err="1">
                  <a:solidFill>
                    <a:srgbClr val="1B449C"/>
                  </a:solidFill>
                </a:rPr>
                <a:t>tt</a:t>
              </a:r>
              <a:r>
                <a:rPr lang="en-US" b="1" dirty="0">
                  <a:solidFill>
                    <a:srgbClr val="1B449C"/>
                  </a:solidFill>
                </a:rPr>
                <a:t>o.etu.edu.tr</a:t>
              </a:r>
            </a:p>
          </p:txBody>
        </p:sp>
        <p:pic>
          <p:nvPicPr>
            <p:cNvPr id="17" name="Resim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790" y="6381414"/>
              <a:ext cx="251999" cy="251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4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TOBB ETÜ Garaj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1"/>
          <p:cNvSpPr txBox="1"/>
          <p:nvPr/>
        </p:nvSpPr>
        <p:spPr>
          <a:xfrm>
            <a:off x="429353" y="996210"/>
            <a:ext cx="749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1B449C"/>
                </a:solidFill>
              </a:rPr>
              <a:t>2013</a:t>
            </a:r>
            <a:r>
              <a:rPr lang="tr-TR" sz="2400" dirty="0" smtClean="0">
                <a:solidFill>
                  <a:srgbClr val="1B449C"/>
                </a:solidFill>
              </a:rPr>
              <a:t> </a:t>
            </a:r>
            <a:r>
              <a:rPr lang="tr-TR" sz="2400" dirty="0">
                <a:solidFill>
                  <a:srgbClr val="1B449C"/>
                </a:solidFill>
              </a:rPr>
              <a:t>yılında Ankara girişimcilik ekosistemini geliştirmek amacıyla kuruldu.</a:t>
            </a:r>
            <a:endParaRPr lang="en-US" sz="2400" dirty="0">
              <a:solidFill>
                <a:srgbClr val="1B449C"/>
              </a:solidFill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295076C4-C4A6-56C3-9CFE-C60CB64120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4" b="14129"/>
          <a:stretch/>
        </p:blipFill>
        <p:spPr>
          <a:xfrm>
            <a:off x="429353" y="2149939"/>
            <a:ext cx="8368064" cy="2620273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4C50121-1A08-0F77-9A20-605374A196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9884" y="4947627"/>
            <a:ext cx="5381401" cy="1723330"/>
          </a:xfrm>
          <a:prstGeom prst="rect">
            <a:avLst/>
          </a:prstGeom>
        </p:spPr>
      </p:pic>
      <p:grpSp>
        <p:nvGrpSpPr>
          <p:cNvPr id="13" name="Grup 12"/>
          <p:cNvGrpSpPr/>
          <p:nvPr/>
        </p:nvGrpSpPr>
        <p:grpSpPr>
          <a:xfrm>
            <a:off x="7056390" y="6301625"/>
            <a:ext cx="1741027" cy="373812"/>
            <a:chOff x="9470384" y="5448530"/>
            <a:chExt cx="1741027" cy="373812"/>
          </a:xfrm>
        </p:grpSpPr>
        <p:pic>
          <p:nvPicPr>
            <p:cNvPr id="14" name="Resim 14">
              <a:extLst>
                <a:ext uri="{FF2B5EF4-FFF2-40B4-BE49-F238E27FC236}">
                  <a16:creationId xmlns:a16="http://schemas.microsoft.com/office/drawing/2014/main" id="{9D971084-742C-E49E-0F7C-0E42FA059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384" y="5457217"/>
              <a:ext cx="365125" cy="365125"/>
            </a:xfrm>
            <a:prstGeom prst="rect">
              <a:avLst/>
            </a:prstGeom>
          </p:spPr>
        </p:pic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6D5622F0-BB80-7A2B-8BF3-8A7A0FBA884E}"/>
                </a:ext>
              </a:extLst>
            </p:cNvPr>
            <p:cNvSpPr/>
            <p:nvPr/>
          </p:nvSpPr>
          <p:spPr>
            <a:xfrm>
              <a:off x="9802741" y="5448530"/>
              <a:ext cx="14086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b="1" dirty="0">
                  <a:solidFill>
                    <a:srgbClr val="1B449C"/>
                  </a:solidFill>
                </a:rPr>
                <a:t>etugaraj.org</a:t>
              </a:r>
              <a:endParaRPr lang="en-US" b="1" dirty="0">
                <a:solidFill>
                  <a:srgbClr val="1B449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26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5"/>
          <a:stretch/>
        </p:blipFill>
        <p:spPr bwMode="auto">
          <a:xfrm>
            <a:off x="133350" y="975440"/>
            <a:ext cx="4038600" cy="2813867"/>
          </a:xfrm>
          <a:prstGeom prst="rect">
            <a:avLst/>
          </a:prstGeom>
          <a:noFill/>
          <a:ln w="28575">
            <a:solidFill>
              <a:srgbClr val="1B44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TOBB </a:t>
            </a:r>
            <a:r>
              <a:rPr lang="tr-TR" dirty="0" err="1"/>
              <a:t>ETÜ’de</a:t>
            </a:r>
            <a:r>
              <a:rPr lang="tr-TR" dirty="0"/>
              <a:t> Yaşam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5" name="İçerik Yer Tutucus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927012"/>
              </p:ext>
            </p:extLst>
          </p:nvPr>
        </p:nvGraphicFramePr>
        <p:xfrm>
          <a:off x="4334439" y="975440"/>
          <a:ext cx="3618371" cy="5699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Resim 8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0" y="3860237"/>
            <a:ext cx="4039200" cy="2815200"/>
          </a:xfrm>
          <a:prstGeom prst="rect">
            <a:avLst/>
          </a:prstGeom>
          <a:ln w="28575">
            <a:solidFill>
              <a:srgbClr val="1B449C"/>
            </a:solidFill>
          </a:ln>
        </p:spPr>
      </p:pic>
    </p:spTree>
    <p:extLst>
      <p:ext uri="{BB962C8B-B14F-4D97-AF65-F5344CB8AC3E}">
        <p14:creationId xmlns:p14="http://schemas.microsoft.com/office/powerpoint/2010/main" val="31454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TOBB ETÜ Öğrenci Konukevi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2" descr="Image result for tobb etü konukevi f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0665"/>
            <a:ext cx="4511912" cy="3383934"/>
          </a:xfrm>
          <a:prstGeom prst="rect">
            <a:avLst/>
          </a:prstGeom>
          <a:noFill/>
          <a:ln w="19050">
            <a:solidFill>
              <a:srgbClr val="1B44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tobb etü konukevi f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88" y="2940665"/>
            <a:ext cx="4511912" cy="3383934"/>
          </a:xfrm>
          <a:prstGeom prst="rect">
            <a:avLst/>
          </a:prstGeom>
          <a:noFill/>
          <a:ln w="19050">
            <a:solidFill>
              <a:srgbClr val="1B44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Yuvarlatılmış Dikdörtgen 2"/>
          <p:cNvSpPr/>
          <p:nvPr/>
        </p:nvSpPr>
        <p:spPr>
          <a:xfrm>
            <a:off x="228600" y="1160971"/>
            <a:ext cx="7901940" cy="1447800"/>
          </a:xfrm>
          <a:prstGeom prst="roundRect">
            <a:avLst/>
          </a:prstGeom>
          <a:solidFill>
            <a:srgbClr val="1B4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dirty="0">
                <a:solidFill>
                  <a:schemeClr val="bg1"/>
                </a:solidFill>
              </a:rPr>
              <a:t>TOBB ETÜ Öğrenci Konukevi </a:t>
            </a:r>
            <a:r>
              <a:rPr lang="tr-TR" sz="3200" b="1" dirty="0">
                <a:solidFill>
                  <a:schemeClr val="bg1"/>
                </a:solidFill>
              </a:rPr>
              <a:t>1.428 </a:t>
            </a:r>
            <a:r>
              <a:rPr lang="tr-TR" sz="3200" b="1" dirty="0" smtClean="0">
                <a:solidFill>
                  <a:schemeClr val="bg1"/>
                </a:solidFill>
              </a:rPr>
              <a:t>öğrenci </a:t>
            </a:r>
            <a:r>
              <a:rPr lang="tr-TR" sz="2400" dirty="0" smtClean="0">
                <a:solidFill>
                  <a:schemeClr val="bg1"/>
                </a:solidFill>
              </a:rPr>
              <a:t>barındırma </a:t>
            </a:r>
            <a:r>
              <a:rPr lang="tr-TR" sz="2400" dirty="0">
                <a:solidFill>
                  <a:schemeClr val="bg1"/>
                </a:solidFill>
              </a:rPr>
              <a:t>kapasitesine sahiptir. 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1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Öğrenci Topluluklarımız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5" name="Grup 4"/>
          <p:cNvGrpSpPr/>
          <p:nvPr/>
        </p:nvGrpSpPr>
        <p:grpSpPr>
          <a:xfrm>
            <a:off x="445396" y="1129148"/>
            <a:ext cx="4280812" cy="794809"/>
            <a:chOff x="0" y="617"/>
            <a:chExt cx="6557104" cy="1111728"/>
          </a:xfrm>
        </p:grpSpPr>
        <p:sp>
          <p:nvSpPr>
            <p:cNvPr id="6" name="Yuvarlatılmış Dikdörtgen 5"/>
            <p:cNvSpPr/>
            <p:nvPr/>
          </p:nvSpPr>
          <p:spPr>
            <a:xfrm>
              <a:off x="0" y="617"/>
              <a:ext cx="5442859" cy="1111728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Yuvarlatılmış Dikdörtgen 4"/>
            <p:cNvSpPr txBox="1"/>
            <p:nvPr/>
          </p:nvSpPr>
          <p:spPr>
            <a:xfrm>
              <a:off x="10685" y="45144"/>
              <a:ext cx="6546419" cy="1003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dirty="0">
                  <a:solidFill>
                    <a:srgbClr val="1B449C"/>
                  </a:solidFill>
                  <a:latin typeface="+mj-lt"/>
                </a:rPr>
                <a:t># Öğrenci Toplulukları</a:t>
              </a:r>
              <a:r>
                <a:rPr lang="tr-TR" sz="2000" b="1" kern="1200" dirty="0">
                  <a:solidFill>
                    <a:srgbClr val="1B449C"/>
                  </a:solidFill>
                  <a:latin typeface="+mj-lt"/>
                </a:rPr>
                <a:t>: </a:t>
              </a:r>
              <a:r>
                <a:rPr lang="tr-TR" sz="2800" b="1" dirty="0" smtClean="0">
                  <a:solidFill>
                    <a:srgbClr val="1B449C"/>
                  </a:solidFill>
                  <a:latin typeface="+mj-lt"/>
                </a:rPr>
                <a:t>~</a:t>
              </a:r>
              <a:r>
                <a:rPr lang="tr-TR" sz="2800" b="1" dirty="0">
                  <a:solidFill>
                    <a:srgbClr val="1B449C"/>
                  </a:solidFill>
                  <a:latin typeface="+mj-lt"/>
                </a:rPr>
                <a:t>8</a:t>
              </a:r>
              <a:r>
                <a:rPr lang="tr-TR" sz="2800" b="1" kern="1200" dirty="0" smtClean="0">
                  <a:solidFill>
                    <a:srgbClr val="1B449C"/>
                  </a:solidFill>
                  <a:latin typeface="+mj-lt"/>
                </a:rPr>
                <a:t>0</a:t>
              </a:r>
              <a:endParaRPr lang="tr-TR" sz="2800" b="1" kern="1200" dirty="0">
                <a:solidFill>
                  <a:srgbClr val="1B449C"/>
                </a:solidFill>
                <a:latin typeface="+mj-lt"/>
              </a:endParaRPr>
            </a:p>
          </p:txBody>
        </p:sp>
      </p:grp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2" y="2107396"/>
            <a:ext cx="3507328" cy="22250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4221480" y="2105911"/>
            <a:ext cx="448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tr-TR" altLang="tr-TR" sz="24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2017 yılında kullanıma açılan ORTAM </a:t>
            </a:r>
            <a:r>
              <a:rPr lang="tr-TR" altLang="tr-TR" sz="2400" dirty="0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mezun, öğrenci ve öğrenci topluluklarının kendi </a:t>
            </a:r>
            <a:r>
              <a:rPr lang="tr-TR" altLang="tr-TR" sz="24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aralarındaki sosyal iletişim ağı</a:t>
            </a:r>
            <a:r>
              <a:rPr lang="tr-TR" altLang="tr-TR" sz="2000" dirty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42" y="3784629"/>
            <a:ext cx="468565" cy="446669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4726207" y="3823297"/>
            <a:ext cx="1997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1B449C"/>
                </a:solidFill>
                <a:sym typeface="Wingdings" panose="05000000000000000000" pitchFamily="2" charset="2"/>
              </a:rPr>
              <a:t>topluluk.etu.edu.tr</a:t>
            </a:r>
            <a:endParaRPr lang="tr-TR" b="1" dirty="0">
              <a:solidFill>
                <a:srgbClr val="1B449C"/>
              </a:solidFill>
            </a:endParaRPr>
          </a:p>
        </p:txBody>
      </p:sp>
      <p:cxnSp>
        <p:nvCxnSpPr>
          <p:cNvPr id="18" name="Düz Bağlayıcı 17"/>
          <p:cNvCxnSpPr/>
          <p:nvPr/>
        </p:nvCxnSpPr>
        <p:spPr>
          <a:xfrm flipV="1">
            <a:off x="0" y="5402163"/>
            <a:ext cx="9144000" cy="103237"/>
          </a:xfrm>
          <a:prstGeom prst="line">
            <a:avLst/>
          </a:prstGeom>
          <a:ln w="76200">
            <a:solidFill>
              <a:srgbClr val="B220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4" y="4862163"/>
            <a:ext cx="1258382" cy="1080000"/>
          </a:xfrm>
          <a:prstGeom prst="rect">
            <a:avLst/>
          </a:prstGeom>
          <a:ln>
            <a:solidFill>
              <a:srgbClr val="B22029"/>
            </a:solidFill>
          </a:ln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46" y="4862163"/>
            <a:ext cx="1153718" cy="1080000"/>
          </a:xfrm>
          <a:prstGeom prst="rect">
            <a:avLst/>
          </a:prstGeom>
          <a:ln>
            <a:solidFill>
              <a:srgbClr val="3055A5"/>
            </a:solidFill>
          </a:ln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13" y="4862163"/>
            <a:ext cx="1080000" cy="1080000"/>
          </a:xfrm>
          <a:prstGeom prst="rect">
            <a:avLst/>
          </a:prstGeom>
          <a:ln>
            <a:solidFill>
              <a:srgbClr val="F18A21"/>
            </a:solidFill>
          </a:ln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42" y="4862163"/>
            <a:ext cx="1080000" cy="1080000"/>
          </a:xfrm>
          <a:prstGeom prst="rect">
            <a:avLst/>
          </a:prstGeom>
          <a:ln>
            <a:solidFill>
              <a:srgbClr val="B22029"/>
            </a:solidFill>
          </a:ln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71" y="4862163"/>
            <a:ext cx="1080000" cy="1080000"/>
          </a:xfrm>
          <a:prstGeom prst="rect">
            <a:avLst/>
          </a:prstGeom>
          <a:ln>
            <a:solidFill>
              <a:srgbClr val="3055A5"/>
            </a:solidFill>
          </a:ln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34" y="4850876"/>
            <a:ext cx="1080000" cy="1080000"/>
          </a:xfrm>
          <a:prstGeom prst="rect">
            <a:avLst/>
          </a:prstGeom>
          <a:ln>
            <a:solidFill>
              <a:srgbClr val="F18A21"/>
            </a:solidFill>
          </a:ln>
        </p:spPr>
      </p:pic>
    </p:spTree>
    <p:extLst>
      <p:ext uri="{BB962C8B-B14F-4D97-AF65-F5344CB8AC3E}">
        <p14:creationId xmlns:p14="http://schemas.microsoft.com/office/powerpoint/2010/main" val="13811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Mezunlarımız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5" descr="A person sitting on a couch&#10;&#10;Description generated with very high confidence">
            <a:extLst>
              <a:ext uri="{FF2B5EF4-FFF2-40B4-BE49-F238E27FC236}">
                <a16:creationId xmlns:a16="http://schemas.microsoft.com/office/drawing/2014/main" id="{E5A5E8E4-8E1B-48EA-A09A-6DF19700E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234" r="16736" b="2"/>
          <a:stretch/>
        </p:blipFill>
        <p:spPr>
          <a:xfrm>
            <a:off x="3954659" y="1722440"/>
            <a:ext cx="1931635" cy="279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www.etu.edu.tr/files/editor_images/Mehmet_Kayaalp.jpeg">
            <a:extLst>
              <a:ext uri="{FF2B5EF4-FFF2-40B4-BE49-F238E27FC236}">
                <a16:creationId xmlns:a16="http://schemas.microsoft.com/office/drawing/2014/main" id="{5DAC27D6-1F3F-4E26-88D8-F81453245B2C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40"/>
            <a:ext cx="3960000" cy="244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etu.edu.tr/files/editor_images/meltemozsoy.JPG">
            <a:extLst>
              <a:ext uri="{FF2B5EF4-FFF2-40B4-BE49-F238E27FC236}">
                <a16:creationId xmlns:a16="http://schemas.microsoft.com/office/drawing/2014/main" id="{78484CF9-84CD-40AA-940E-9F863D998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94" y="1723561"/>
            <a:ext cx="3257706" cy="2443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etu.edu.tr/files/editor_images/cansukaynak3.jpg">
            <a:extLst>
              <a:ext uri="{FF2B5EF4-FFF2-40B4-BE49-F238E27FC236}">
                <a16:creationId xmlns:a16="http://schemas.microsoft.com/office/drawing/2014/main" id="{C32058B3-1704-488F-A36A-1C01353A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6530"/>
            <a:ext cx="3588628" cy="2691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www.etu.edu.tr/files/editor_images/utku%20g%C3%BCleviz.jpg">
            <a:extLst>
              <a:ext uri="{FF2B5EF4-FFF2-40B4-BE49-F238E27FC236}">
                <a16:creationId xmlns:a16="http://schemas.microsoft.com/office/drawing/2014/main" id="{08D78961-0034-48D6-A92E-A9E8A4CCA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09" y="4166839"/>
            <a:ext cx="2236092" cy="2691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www.etu.edu.tr/files/editor_images/iremnizamoglu.jpg">
            <a:extLst>
              <a:ext uri="{FF2B5EF4-FFF2-40B4-BE49-F238E27FC236}">
                <a16:creationId xmlns:a16="http://schemas.microsoft.com/office/drawing/2014/main" id="{717CBA4B-9A3E-460F-8907-EBD2F57D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63" y="4304284"/>
            <a:ext cx="3588626" cy="2553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228600" y="945832"/>
            <a:ext cx="7665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altLang="tr-TR" sz="2000" dirty="0">
                <a:solidFill>
                  <a:srgbClr val="1B449C"/>
                </a:solidFill>
                <a:cs typeface="Times New Roman" panose="02020603050405020304" pitchFamily="18" charset="0"/>
              </a:rPr>
              <a:t>Mezunlarımızla sürekli iletişim halindeyiz, düzenli olarak güncellenen ve dünyaya yayılan bir mezun ağımız var. </a:t>
            </a:r>
          </a:p>
        </p:txBody>
      </p:sp>
    </p:spTree>
    <p:extLst>
      <p:ext uri="{BB962C8B-B14F-4D97-AF65-F5344CB8AC3E}">
        <p14:creationId xmlns:p14="http://schemas.microsoft.com/office/powerpoint/2010/main" val="24278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Mezunlarımız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" y="1270085"/>
            <a:ext cx="2613462" cy="286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57" y="1268855"/>
            <a:ext cx="3513967" cy="316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6064984" y="1268855"/>
            <a:ext cx="3063818" cy="332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6"/>
          <a:stretch/>
        </p:blipFill>
        <p:spPr>
          <a:xfrm>
            <a:off x="16195" y="4135068"/>
            <a:ext cx="2229885" cy="272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8"/>
          <a:stretch/>
        </p:blipFill>
        <p:spPr>
          <a:xfrm>
            <a:off x="5162844" y="4135068"/>
            <a:ext cx="3965958" cy="272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up 4"/>
          <p:cNvGrpSpPr/>
          <p:nvPr/>
        </p:nvGrpSpPr>
        <p:grpSpPr>
          <a:xfrm>
            <a:off x="2213438" y="4374063"/>
            <a:ext cx="3050463" cy="2427821"/>
            <a:chOff x="2072764" y="4282623"/>
            <a:chExt cx="3050463" cy="2427821"/>
          </a:xfrm>
        </p:grpSpPr>
        <p:pic>
          <p:nvPicPr>
            <p:cNvPr id="15" name="Resim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2"/>
            <a:stretch/>
          </p:blipFill>
          <p:spPr>
            <a:xfrm>
              <a:off x="2072764" y="4282623"/>
              <a:ext cx="3050463" cy="24278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44">
              <a:off x="4062361" y="4925119"/>
              <a:ext cx="607700" cy="122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3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TOBB ETÜ Koleji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28875" r="-2922" b="41647"/>
          <a:stretch/>
        </p:blipFill>
        <p:spPr>
          <a:xfrm>
            <a:off x="449179" y="2116304"/>
            <a:ext cx="8599846" cy="1778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9" y="3880937"/>
            <a:ext cx="2946074" cy="292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Yuvarlatılmış Dikdörtgen 11"/>
          <p:cNvSpPr/>
          <p:nvPr/>
        </p:nvSpPr>
        <p:spPr>
          <a:xfrm>
            <a:off x="449179" y="855598"/>
            <a:ext cx="7010399" cy="1101539"/>
          </a:xfrm>
          <a:prstGeom prst="roundRect">
            <a:avLst/>
          </a:prstGeom>
          <a:solidFill>
            <a:srgbClr val="1B449C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37" y="3880939"/>
            <a:ext cx="5080179" cy="292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ikdörtgen 2"/>
          <p:cNvSpPr/>
          <p:nvPr/>
        </p:nvSpPr>
        <p:spPr>
          <a:xfrm>
            <a:off x="737367" y="1166935"/>
            <a:ext cx="5792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>2022 yılında ilk öğrencilerini kabul etti</a:t>
            </a:r>
            <a:r>
              <a:rPr lang="tr-TR" sz="2400" b="1" dirty="0" smtClean="0">
                <a:solidFill>
                  <a:schemeClr val="bg1"/>
                </a:solidFill>
              </a:rPr>
              <a:t>.</a:t>
            </a:r>
            <a:endParaRPr 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3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tin Yer Tutucusu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>
                <a:latin typeface="Gotham Narrow Book" pitchFamily="50" charset="0"/>
              </a:rPr>
              <a:pPr/>
              <a:t>38</a:t>
            </a:fld>
            <a:endParaRPr lang="tr-TR" dirty="0">
              <a:latin typeface="Gotham Narrow Book" pitchFamily="50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r="1333" b="4779"/>
          <a:stretch/>
        </p:blipFill>
        <p:spPr>
          <a:xfrm>
            <a:off x="0" y="4586077"/>
            <a:ext cx="9174481" cy="2277529"/>
          </a:xfrm>
          <a:prstGeom prst="rect">
            <a:avLst/>
          </a:prstGeom>
        </p:spPr>
      </p:pic>
      <p:sp>
        <p:nvSpPr>
          <p:cNvPr id="4" name="Unvan 3">
            <a:extLst>
              <a:ext uri="{FF2B5EF4-FFF2-40B4-BE49-F238E27FC236}">
                <a16:creationId xmlns:a16="http://schemas.microsoft.com/office/drawing/2014/main" id="{983D85DC-8BAC-4998-A7D8-0FCC64643609}"/>
              </a:ext>
            </a:extLst>
          </p:cNvPr>
          <p:cNvSpPr txBox="1">
            <a:spLocks/>
          </p:cNvSpPr>
          <p:nvPr/>
        </p:nvSpPr>
        <p:spPr>
          <a:xfrm>
            <a:off x="955350" y="2396473"/>
            <a:ext cx="7560000" cy="1440000"/>
          </a:xfrm>
          <a:prstGeom prst="rect">
            <a:avLst/>
          </a:prstGeom>
        </p:spPr>
        <p:txBody>
          <a:bodyPr tIns="72000" bIns="72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Ekonomi ve Teknoloji Üniversitesi</a:t>
            </a:r>
          </a:p>
        </p:txBody>
      </p:sp>
      <p:grpSp>
        <p:nvGrpSpPr>
          <p:cNvPr id="13" name="Grup 12"/>
          <p:cNvGrpSpPr/>
          <p:nvPr/>
        </p:nvGrpSpPr>
        <p:grpSpPr>
          <a:xfrm>
            <a:off x="778763" y="4222006"/>
            <a:ext cx="1493500" cy="587251"/>
            <a:chOff x="686922" y="3989440"/>
            <a:chExt cx="1777058" cy="878127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22" y="3989440"/>
              <a:ext cx="538315" cy="538315"/>
            </a:xfrm>
            <a:prstGeom prst="rect">
              <a:avLst/>
            </a:prstGeom>
          </p:spPr>
        </p:pic>
        <p:sp>
          <p:nvSpPr>
            <p:cNvPr id="7" name="Metin kutusu 6"/>
            <p:cNvSpPr txBox="1"/>
            <p:nvPr/>
          </p:nvSpPr>
          <p:spPr>
            <a:xfrm>
              <a:off x="1238684" y="3993142"/>
              <a:ext cx="1225296" cy="87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err="1">
                  <a:solidFill>
                    <a:srgbClr val="1B449C"/>
                  </a:solidFill>
                </a:rPr>
                <a:t>tobbetum</a:t>
              </a:r>
              <a:r>
                <a:rPr lang="tr-TR" sz="1600" dirty="0">
                  <a:solidFill>
                    <a:srgbClr val="1B449C"/>
                  </a:solidFill>
                </a:rPr>
                <a:t> </a:t>
              </a: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2689651" y="4113543"/>
            <a:ext cx="1710891" cy="544398"/>
            <a:chOff x="2521854" y="3877042"/>
            <a:chExt cx="1710891" cy="544398"/>
          </a:xfrm>
        </p:grpSpPr>
        <p:pic>
          <p:nvPicPr>
            <p:cNvPr id="8" name="Picture 2" descr="Image result for social media icons separa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854" y="3877042"/>
              <a:ext cx="544398" cy="54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etin kutusu 8"/>
            <p:cNvSpPr txBox="1"/>
            <p:nvPr/>
          </p:nvSpPr>
          <p:spPr>
            <a:xfrm>
              <a:off x="3007449" y="3985505"/>
              <a:ext cx="1225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err="1">
                  <a:solidFill>
                    <a:srgbClr val="1B449C"/>
                  </a:solidFill>
                </a:rPr>
                <a:t>tobbetum</a:t>
              </a:r>
              <a:r>
                <a:rPr lang="tr-TR" sz="1600" dirty="0">
                  <a:solidFill>
                    <a:srgbClr val="1B449C"/>
                  </a:solidFill>
                </a:rPr>
                <a:t> </a:t>
              </a: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4817929" y="4206667"/>
            <a:ext cx="1593524" cy="591189"/>
            <a:chOff x="4856864" y="3930512"/>
            <a:chExt cx="1673152" cy="889926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864" y="3930512"/>
              <a:ext cx="343032" cy="492842"/>
            </a:xfrm>
            <a:prstGeom prst="rect">
              <a:avLst/>
            </a:prstGeom>
          </p:spPr>
        </p:pic>
        <p:sp>
          <p:nvSpPr>
            <p:cNvPr id="11" name="Metin kutusu 10"/>
            <p:cNvSpPr txBox="1"/>
            <p:nvPr/>
          </p:nvSpPr>
          <p:spPr>
            <a:xfrm>
              <a:off x="5304720" y="3940167"/>
              <a:ext cx="1225296" cy="880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err="1">
                  <a:solidFill>
                    <a:srgbClr val="1B449C"/>
                  </a:solidFill>
                </a:rPr>
                <a:t>tobbetum</a:t>
              </a:r>
              <a:r>
                <a:rPr lang="tr-TR" sz="1600" dirty="0">
                  <a:solidFill>
                    <a:srgbClr val="1B449C"/>
                  </a:solidFill>
                </a:rPr>
                <a:t> </a:t>
              </a: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6828841" y="4189512"/>
            <a:ext cx="1582191" cy="345315"/>
            <a:chOff x="6917485" y="4157544"/>
            <a:chExt cx="1582191" cy="345315"/>
          </a:xfrm>
        </p:grpSpPr>
        <p:pic>
          <p:nvPicPr>
            <p:cNvPr id="1026" name="Picture 2" descr="linkedin ikon ile ilgili gÃ¶rsel sonucu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7485" y="4190038"/>
              <a:ext cx="312821" cy="31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Metin kutusu 13"/>
            <p:cNvSpPr txBox="1"/>
            <p:nvPr/>
          </p:nvSpPr>
          <p:spPr>
            <a:xfrm>
              <a:off x="7274380" y="4157544"/>
              <a:ext cx="1225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>
                  <a:solidFill>
                    <a:srgbClr val="1B449C"/>
                  </a:solidFill>
                </a:rPr>
                <a:t>TOBB ETÜ </a:t>
              </a:r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3636633" y="3609127"/>
            <a:ext cx="3102207" cy="380055"/>
            <a:chOff x="2638877" y="3378905"/>
            <a:chExt cx="3102207" cy="380055"/>
          </a:xfrm>
        </p:grpSpPr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877" y="3378905"/>
              <a:ext cx="360000" cy="360000"/>
            </a:xfrm>
            <a:prstGeom prst="rect">
              <a:avLst/>
            </a:prstGeom>
          </p:spPr>
        </p:pic>
        <p:sp>
          <p:nvSpPr>
            <p:cNvPr id="19" name="Metin kutusu 18"/>
            <p:cNvSpPr txBox="1"/>
            <p:nvPr/>
          </p:nvSpPr>
          <p:spPr>
            <a:xfrm>
              <a:off x="2921586" y="3389628"/>
              <a:ext cx="2819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solidFill>
                    <a:srgbClr val="1B449C"/>
                  </a:solidFill>
                </a:rPr>
                <a:t>www.etu.edu.tr</a:t>
              </a:r>
              <a:endParaRPr lang="tr-TR" dirty="0">
                <a:solidFill>
                  <a:srgbClr val="1B449C"/>
                </a:solidFill>
              </a:endParaRPr>
            </a:p>
          </p:txBody>
        </p:sp>
      </p:grpSp>
      <p:pic>
        <p:nvPicPr>
          <p:cNvPr id="21" name="Resim 4">
            <a:extLst>
              <a:ext uri="{FF2B5EF4-FFF2-40B4-BE49-F238E27FC236}">
                <a16:creationId xmlns:a16="http://schemas.microsoft.com/office/drawing/2014/main" id="{7068A88F-5868-48C7-84E5-6C43A6FE02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71" y="654162"/>
            <a:ext cx="1467657" cy="146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8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Dünden Bugüne Sayılarla TOBB ETÜ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924943137"/>
              </p:ext>
            </p:extLst>
          </p:nvPr>
        </p:nvGraphicFramePr>
        <p:xfrm>
          <a:off x="267147" y="993975"/>
          <a:ext cx="3835088" cy="5753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Yuvarlatılmış Çapraz Köşeli Dikdörtgen 5"/>
          <p:cNvSpPr/>
          <p:nvPr/>
        </p:nvSpPr>
        <p:spPr>
          <a:xfrm>
            <a:off x="4112746" y="1253056"/>
            <a:ext cx="4831834" cy="5422381"/>
          </a:xfrm>
          <a:prstGeom prst="round2DiagRect">
            <a:avLst>
              <a:gd name="adj1" fmla="val 16667"/>
              <a:gd name="adj2" fmla="val 11109"/>
            </a:avLst>
          </a:prstGeom>
          <a:solidFill>
            <a:srgbClr val="1B449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u="sng" dirty="0"/>
              <a:t>Fakülteler ve Öğrenci Sayıları</a:t>
            </a:r>
            <a:endParaRPr lang="tr-TR" u="sng" dirty="0"/>
          </a:p>
          <a:p>
            <a:pPr algn="ctr">
              <a:defRPr/>
            </a:pPr>
            <a:r>
              <a:rPr lang="tr-TR" sz="1600" dirty="0"/>
              <a:t>Mühendislik Fakültesi: </a:t>
            </a:r>
            <a:r>
              <a:rPr lang="tr-TR" sz="1600" dirty="0" smtClean="0"/>
              <a:t>1.826</a:t>
            </a:r>
          </a:p>
          <a:p>
            <a:pPr algn="ctr">
              <a:defRPr/>
            </a:pPr>
            <a:r>
              <a:rPr lang="tr-TR" sz="1600" dirty="0" smtClean="0"/>
              <a:t>İktisadi </a:t>
            </a:r>
            <a:r>
              <a:rPr lang="tr-TR" sz="1600" dirty="0"/>
              <a:t>ve İdari Bilimler Fakültesi: </a:t>
            </a:r>
            <a:r>
              <a:rPr lang="tr-TR" sz="1600" dirty="0" smtClean="0"/>
              <a:t>534 </a:t>
            </a:r>
            <a:endParaRPr lang="tr-TR" sz="1600" dirty="0"/>
          </a:p>
          <a:p>
            <a:pPr algn="ctr">
              <a:defRPr/>
            </a:pPr>
            <a:r>
              <a:rPr lang="tr-TR" sz="1600" dirty="0"/>
              <a:t>Mimarlık ve Tasarım Fakültesi: </a:t>
            </a:r>
            <a:r>
              <a:rPr lang="tr-TR" sz="1600" dirty="0" smtClean="0"/>
              <a:t>733</a:t>
            </a:r>
            <a:endParaRPr lang="tr-TR" b="1" dirty="0"/>
          </a:p>
          <a:p>
            <a:pPr algn="ctr">
              <a:defRPr/>
            </a:pPr>
            <a:r>
              <a:rPr lang="tr-TR" sz="1600" dirty="0"/>
              <a:t>Fen Edebiyat Fakültesi: </a:t>
            </a:r>
            <a:r>
              <a:rPr lang="tr-TR" sz="1600" dirty="0" smtClean="0"/>
              <a:t>361</a:t>
            </a:r>
            <a:endParaRPr lang="tr-TR" b="1" dirty="0"/>
          </a:p>
          <a:p>
            <a:pPr algn="ctr">
              <a:defRPr/>
            </a:pPr>
            <a:r>
              <a:rPr lang="tr-TR" sz="1600" dirty="0"/>
              <a:t>Hukuk Fakültesi: </a:t>
            </a:r>
            <a:r>
              <a:rPr lang="tr-TR" sz="1600" dirty="0" smtClean="0"/>
              <a:t>413</a:t>
            </a:r>
            <a:endParaRPr lang="tr-TR" b="1" dirty="0"/>
          </a:p>
          <a:p>
            <a:pPr algn="ctr">
              <a:defRPr/>
            </a:pPr>
            <a:r>
              <a:rPr lang="tr-TR" sz="1600" dirty="0"/>
              <a:t>Tıp Fakültesi: </a:t>
            </a:r>
            <a:r>
              <a:rPr lang="tr-TR" sz="1600" dirty="0" smtClean="0"/>
              <a:t>262</a:t>
            </a:r>
            <a:endParaRPr lang="tr-TR" b="1" dirty="0"/>
          </a:p>
          <a:p>
            <a:pPr algn="ctr">
              <a:defRPr/>
            </a:pPr>
            <a:r>
              <a:rPr lang="tr-TR" sz="4000" dirty="0">
                <a:solidFill>
                  <a:srgbClr val="FFC000"/>
                </a:solidFill>
                <a:latin typeface="Gotham Narrow Book" pitchFamily="50" charset="0"/>
              </a:rPr>
              <a:t>+</a:t>
            </a:r>
          </a:p>
          <a:p>
            <a:pPr algn="ctr">
              <a:defRPr/>
            </a:pPr>
            <a:r>
              <a:rPr lang="tr-TR" sz="1600" dirty="0"/>
              <a:t>Yabancı Diller Bölümü: </a:t>
            </a:r>
            <a:r>
              <a:rPr lang="tr-TR" sz="1600" dirty="0" smtClean="0"/>
              <a:t>1.021</a:t>
            </a:r>
            <a:endParaRPr lang="tr-TR" b="1" dirty="0"/>
          </a:p>
          <a:p>
            <a:pPr algn="ctr">
              <a:defRPr/>
            </a:pPr>
            <a:endParaRPr lang="tr-TR" dirty="0">
              <a:latin typeface="Gotham Narrow Book" pitchFamily="50" charset="0"/>
            </a:endParaRPr>
          </a:p>
          <a:p>
            <a:pPr algn="ctr">
              <a:defRPr/>
            </a:pPr>
            <a:r>
              <a:rPr lang="tr-TR" b="1" u="sng" dirty="0"/>
              <a:t>Enstitüler ve Öğrenci Sayıları</a:t>
            </a:r>
          </a:p>
          <a:p>
            <a:pPr algn="ctr">
              <a:defRPr/>
            </a:pPr>
            <a:endParaRPr lang="tr-TR" dirty="0">
              <a:latin typeface="Gotham Narrow Book" pitchFamily="50" charset="0"/>
            </a:endParaRPr>
          </a:p>
          <a:p>
            <a:pPr algn="ctr">
              <a:defRPr/>
            </a:pPr>
            <a:r>
              <a:rPr lang="tr-TR" dirty="0">
                <a:latin typeface="Gotham Narrow Book" pitchFamily="50" charset="0"/>
              </a:rPr>
              <a:t>                        </a:t>
            </a:r>
          </a:p>
          <a:p>
            <a:pPr algn="ctr">
              <a:defRPr/>
            </a:pPr>
            <a:endParaRPr lang="tr-TR" dirty="0"/>
          </a:p>
          <a:p>
            <a:pPr algn="ctr">
              <a:defRPr/>
            </a:pPr>
            <a:endParaRPr lang="tr-TR" dirty="0"/>
          </a:p>
          <a:p>
            <a:pPr algn="ctr">
              <a:defRPr/>
            </a:pPr>
            <a:endParaRPr lang="tr-TR" dirty="0"/>
          </a:p>
        </p:txBody>
      </p:sp>
      <p:sp>
        <p:nvSpPr>
          <p:cNvPr id="7" name="Akış Çizelgesi: Bağlayıcı 6"/>
          <p:cNvSpPr/>
          <p:nvPr/>
        </p:nvSpPr>
        <p:spPr>
          <a:xfrm>
            <a:off x="4086305" y="5400329"/>
            <a:ext cx="1790543" cy="1429510"/>
          </a:xfrm>
          <a:prstGeom prst="flowChartConnector">
            <a:avLst/>
          </a:prstGeom>
          <a:solidFill>
            <a:srgbClr val="F08920"/>
          </a:solidFill>
          <a:ln>
            <a:solidFill>
              <a:srgbClr val="1B4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400" b="1" dirty="0">
                <a:solidFill>
                  <a:schemeClr val="bg1"/>
                </a:solidFill>
              </a:rPr>
              <a:t>Fen Bilimleri </a:t>
            </a:r>
            <a:r>
              <a:rPr lang="tr-TR" sz="1400" b="1" dirty="0" smtClean="0">
                <a:solidFill>
                  <a:schemeClr val="bg1"/>
                </a:solidFill>
              </a:rPr>
              <a:t>Enstitüsü</a:t>
            </a:r>
          </a:p>
          <a:p>
            <a:pPr algn="ctr"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Y. Lisans:  188</a:t>
            </a:r>
            <a:endParaRPr lang="tr-TR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Doktora: 68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258111" y="5090974"/>
            <a:ext cx="2016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</a:rPr>
              <a:t>Doktora </a:t>
            </a:r>
            <a:r>
              <a:rPr lang="tr-TR" sz="1600" b="1" dirty="0" smtClean="0">
                <a:solidFill>
                  <a:schemeClr val="bg1"/>
                </a:solidFill>
              </a:rPr>
              <a:t>(11 </a:t>
            </a:r>
            <a:r>
              <a:rPr lang="tr-TR" sz="1600" b="1" dirty="0">
                <a:solidFill>
                  <a:schemeClr val="bg1"/>
                </a:solidFill>
              </a:rPr>
              <a:t>Program)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6338004" y="5090974"/>
            <a:ext cx="2538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</a:rPr>
              <a:t>Yüksek Lisans </a:t>
            </a:r>
            <a:r>
              <a:rPr lang="tr-TR" sz="1600" b="1" dirty="0" smtClean="0">
                <a:solidFill>
                  <a:schemeClr val="bg1"/>
                </a:solidFill>
              </a:rPr>
              <a:t>(22 </a:t>
            </a:r>
            <a:r>
              <a:rPr lang="tr-TR" sz="1600" b="1" dirty="0">
                <a:solidFill>
                  <a:schemeClr val="bg1"/>
                </a:solidFill>
              </a:rPr>
              <a:t>Program)</a:t>
            </a:r>
          </a:p>
        </p:txBody>
      </p:sp>
      <p:sp>
        <p:nvSpPr>
          <p:cNvPr id="13" name="Akış Çizelgesi: Bağlayıcı 12"/>
          <p:cNvSpPr/>
          <p:nvPr/>
        </p:nvSpPr>
        <p:spPr>
          <a:xfrm>
            <a:off x="5707536" y="5409716"/>
            <a:ext cx="1790543" cy="1429510"/>
          </a:xfrm>
          <a:prstGeom prst="flowChartConnector">
            <a:avLst/>
          </a:prstGeom>
          <a:solidFill>
            <a:srgbClr val="F08920"/>
          </a:solidFill>
          <a:ln>
            <a:solidFill>
              <a:srgbClr val="1B4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400" b="1" dirty="0" smtClean="0">
                <a:solidFill>
                  <a:schemeClr val="bg1"/>
                </a:solidFill>
              </a:rPr>
              <a:t>Sosyal Bilimler Enstitüsü </a:t>
            </a:r>
          </a:p>
          <a:p>
            <a:pPr algn="ctr"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Y. Lisans:  179 </a:t>
            </a:r>
            <a:endParaRPr lang="tr-TR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 Doktora: 16</a:t>
            </a:r>
          </a:p>
        </p:txBody>
      </p:sp>
      <p:sp>
        <p:nvSpPr>
          <p:cNvPr id="14" name="Akış Çizelgesi: Bağlayıcı 13"/>
          <p:cNvSpPr/>
          <p:nvPr/>
        </p:nvSpPr>
        <p:spPr>
          <a:xfrm>
            <a:off x="7333860" y="5409716"/>
            <a:ext cx="1621231" cy="1429510"/>
          </a:xfrm>
          <a:prstGeom prst="flowChartConnector">
            <a:avLst/>
          </a:prstGeom>
          <a:solidFill>
            <a:srgbClr val="F08920"/>
          </a:solidFill>
          <a:ln>
            <a:solidFill>
              <a:srgbClr val="1B4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400" b="1" dirty="0" smtClean="0">
                <a:solidFill>
                  <a:schemeClr val="bg1"/>
                </a:solidFill>
              </a:rPr>
              <a:t>Sağlık Bilimleri Enstitüsü </a:t>
            </a:r>
          </a:p>
          <a:p>
            <a:pPr algn="ctr">
              <a:defRPr/>
            </a:pPr>
            <a:r>
              <a:rPr lang="tr-TR" sz="1400" dirty="0" smtClean="0">
                <a:solidFill>
                  <a:prstClr val="white"/>
                </a:solidFill>
              </a:rPr>
              <a:t>Y</a:t>
            </a:r>
            <a:r>
              <a:rPr lang="tr-TR" sz="1400" dirty="0">
                <a:solidFill>
                  <a:prstClr val="white"/>
                </a:solidFill>
              </a:rPr>
              <a:t>. Lisans: </a:t>
            </a:r>
            <a:r>
              <a:rPr lang="tr-TR" sz="1400" dirty="0" smtClean="0">
                <a:solidFill>
                  <a:prstClr val="white"/>
                </a:solidFill>
              </a:rPr>
              <a:t>1 </a:t>
            </a:r>
            <a:endParaRPr lang="tr-TR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Doktora: 3 </a:t>
            </a:r>
            <a:endParaRPr lang="tr-TR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2646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sz="4000" dirty="0"/>
              <a:t>Öğretim Programlarımız</a:t>
            </a:r>
            <a:r>
              <a:rPr lang="tr-TR" dirty="0"/>
              <a:t/>
            </a:r>
            <a:br>
              <a:rPr lang="tr-TR" dirty="0"/>
            </a:br>
            <a:r>
              <a:rPr lang="tr-TR" sz="3100" dirty="0"/>
              <a:t>Lisans Programlarımız</a:t>
            </a:r>
            <a:endParaRPr lang="en-US" sz="31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Diyagram 4"/>
          <p:cNvGraphicFramePr/>
          <p:nvPr>
            <p:extLst/>
          </p:nvPr>
        </p:nvGraphicFramePr>
        <p:xfrm>
          <a:off x="350520" y="1291388"/>
          <a:ext cx="8440554" cy="5566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28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sz="4000" dirty="0"/>
              <a:t>Öğretim Programlarımız</a:t>
            </a:r>
            <a:r>
              <a:rPr lang="tr-TR" dirty="0"/>
              <a:t/>
            </a:r>
            <a:br>
              <a:rPr lang="tr-TR" dirty="0"/>
            </a:br>
            <a:r>
              <a:rPr lang="tr-TR" sz="3100" dirty="0"/>
              <a:t>Lisansüstü Programlarımız</a:t>
            </a:r>
            <a:endParaRPr lang="en-US" sz="31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312828564"/>
              </p:ext>
            </p:extLst>
          </p:nvPr>
        </p:nvGraphicFramePr>
        <p:xfrm>
          <a:off x="33610" y="412074"/>
          <a:ext cx="891693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1911107" y="1737637"/>
            <a:ext cx="27256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Yüksek Lisans ve Doktora Programları</a:t>
            </a:r>
          </a:p>
          <a:p>
            <a:endParaRPr lang="tr-TR" sz="1200" b="1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Elektrik ve Elektronik Mühendisliği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Bilgisayar Mühendisliği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Biyomedikal Mühendisliği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Endüstri Mühendisliği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Makine Mühendisliği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Mikro ve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Nanoteknoloji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Mühendisliği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Matematik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Yüksek Lisans Programları</a:t>
            </a:r>
          </a:p>
          <a:p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Mimarlık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Siber Güvenlik</a:t>
            </a:r>
          </a:p>
          <a:p>
            <a:endParaRPr lang="tr-TR" sz="16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6464264" y="1256228"/>
            <a:ext cx="2580969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Yüksek Lisans Programları</a:t>
            </a:r>
          </a:p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tr-TR" altLang="tr-TR" sz="1200" dirty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İktisat</a:t>
            </a: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İşletme</a:t>
            </a: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Uluslararası İlişkiler </a:t>
            </a: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Türk Dili ve Edebiyatı</a:t>
            </a: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Tasarım</a:t>
            </a:r>
            <a:endParaRPr lang="tr-TR" altLang="tr-TR" sz="1200" dirty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Güvenlik </a:t>
            </a: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Çalışmaları</a:t>
            </a: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Göç Çalışmaları</a:t>
            </a: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Kamu Hukuku</a:t>
            </a: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Özel Hukuk</a:t>
            </a:r>
            <a:endParaRPr lang="tr-TR" altLang="tr-TR" sz="1200" dirty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Tarih</a:t>
            </a: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Uygulamalı Ekonomi ve </a:t>
            </a: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Finans</a:t>
            </a:r>
          </a:p>
          <a:p>
            <a:pPr marL="285750" lvl="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Klinik Psikoloji</a:t>
            </a:r>
            <a:endParaRPr lang="tr-TR" altLang="tr-TR" sz="1200" dirty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Doktora Programları </a:t>
            </a:r>
          </a:p>
          <a:p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Siyaset Bilimi ve Uluslararası </a:t>
            </a:r>
            <a:r>
              <a:rPr lang="tr-TR" sz="1200" dirty="0" smtClean="0">
                <a:solidFill>
                  <a:srgbClr val="1B449C"/>
                </a:solidFill>
                <a:latin typeface="+mj-lt"/>
              </a:rPr>
              <a:t>İlişkiler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>
                <a:solidFill>
                  <a:srgbClr val="1B449C"/>
                </a:solidFill>
                <a:latin typeface="+mj-lt"/>
              </a:rPr>
              <a:t>İktisat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>
                <a:solidFill>
                  <a:srgbClr val="1B449C"/>
                </a:solidFill>
                <a:latin typeface="+mj-lt"/>
              </a:rPr>
              <a:t>Finans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</p:txBody>
      </p:sp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1902001013"/>
              </p:ext>
            </p:extLst>
          </p:nvPr>
        </p:nvGraphicFramePr>
        <p:xfrm>
          <a:off x="659493" y="4736384"/>
          <a:ext cx="3512457" cy="2841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Metin kutusu 8"/>
          <p:cNvSpPr txBox="1"/>
          <p:nvPr/>
        </p:nvSpPr>
        <p:spPr>
          <a:xfrm>
            <a:off x="2603345" y="4977429"/>
            <a:ext cx="1665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Yüksek Lisans ve Doktora Programları</a:t>
            </a:r>
          </a:p>
          <a:p>
            <a:endParaRPr lang="tr-TR" sz="1200" b="1" u="sng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Moleküler Tıp</a:t>
            </a:r>
          </a:p>
        </p:txBody>
      </p:sp>
      <p:grpSp>
        <p:nvGrpSpPr>
          <p:cNvPr id="10" name="Grup 9"/>
          <p:cNvGrpSpPr/>
          <p:nvPr/>
        </p:nvGrpSpPr>
        <p:grpSpPr>
          <a:xfrm>
            <a:off x="5951143" y="4692292"/>
            <a:ext cx="1803605" cy="1803605"/>
            <a:chOff x="0" y="50602"/>
            <a:chExt cx="1803605" cy="1803605"/>
          </a:xfrm>
        </p:grpSpPr>
        <p:sp>
          <p:nvSpPr>
            <p:cNvPr id="11" name="Oval 10"/>
            <p:cNvSpPr/>
            <p:nvPr/>
          </p:nvSpPr>
          <p:spPr>
            <a:xfrm>
              <a:off x="0" y="50602"/>
              <a:ext cx="1803605" cy="1803605"/>
            </a:xfrm>
            <a:prstGeom prst="ellipse">
              <a:avLst/>
            </a:prstGeom>
            <a:solidFill>
              <a:srgbClr val="1B44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264132" y="314734"/>
              <a:ext cx="1275341" cy="12753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kern="1200" dirty="0" smtClean="0">
                  <a:solidFill>
                    <a:schemeClr val="bg1"/>
                  </a:solidFill>
                  <a:latin typeface="+mj-lt"/>
                </a:rPr>
                <a:t>Eğitim Bilimleri </a:t>
              </a:r>
              <a:r>
                <a:rPr lang="tr-TR" sz="2000" b="1" kern="1200" dirty="0">
                  <a:solidFill>
                    <a:schemeClr val="bg1"/>
                  </a:solidFill>
                  <a:latin typeface="+mj-lt"/>
                </a:rPr>
                <a:t>Enstitüsü</a:t>
              </a:r>
              <a:endParaRPr lang="tr-TR" sz="2000" kern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1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31918"/>
            <a:ext cx="8784976" cy="515798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TOBB ETÜ Yerleşkesi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C25F8-2184-4DE3-A5F9-E5E375B91F9C}" type="slidenum">
              <a:rPr lang="tr-TR" smtClean="0"/>
              <a:pPr/>
              <a:t>7</a:t>
            </a:fld>
            <a:endParaRPr lang="tr-TR"/>
          </a:p>
        </p:txBody>
      </p:sp>
      <p:sp>
        <p:nvSpPr>
          <p:cNvPr id="8" name="Dikdörtgen: Yuvarlatılmış Köşeler 7"/>
          <p:cNvSpPr/>
          <p:nvPr/>
        </p:nvSpPr>
        <p:spPr>
          <a:xfrm>
            <a:off x="2267744" y="1556792"/>
            <a:ext cx="4536504" cy="2160239"/>
          </a:xfrm>
          <a:prstGeom prst="roundRect">
            <a:avLst>
              <a:gd name="adj" fmla="val 7480"/>
            </a:avLst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latin typeface="Book Antiqua" panose="02040602050305030304" pitchFamily="18" charset="0"/>
            </a:endParaRPr>
          </a:p>
          <a:p>
            <a:pPr algn="ctr"/>
            <a:endParaRPr lang="tr-TR" sz="2400" b="1" dirty="0">
              <a:latin typeface="Book Antiqua" panose="02040602050305030304" pitchFamily="18" charset="0"/>
            </a:endParaRPr>
          </a:p>
          <a:p>
            <a:pPr algn="ctr"/>
            <a:endParaRPr lang="tr-TR" sz="2400" b="1" dirty="0">
              <a:latin typeface="Book Antiqua" panose="02040602050305030304" pitchFamily="18" charset="0"/>
            </a:endParaRPr>
          </a:p>
          <a:p>
            <a:pPr algn="ctr"/>
            <a:endParaRPr lang="tr-TR" sz="2400" b="1" dirty="0">
              <a:latin typeface="Book Antiqua" panose="02040602050305030304" pitchFamily="18" charset="0"/>
            </a:endParaRPr>
          </a:p>
          <a:p>
            <a:pPr algn="ctr"/>
            <a:endParaRPr lang="tr-TR" sz="1200" b="1" dirty="0">
              <a:latin typeface="Book Antiqua" panose="02040602050305030304" pitchFamily="18" charset="0"/>
            </a:endParaRPr>
          </a:p>
          <a:p>
            <a:pPr algn="ctr"/>
            <a:r>
              <a:rPr lang="tr-TR" sz="2400" b="1" dirty="0">
                <a:latin typeface="Book Antiqua" panose="02040602050305030304" pitchFamily="18" charset="0"/>
              </a:rPr>
              <a:t>TOBB ETÜ Ana Yerleşkesi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5202793" y="4468691"/>
            <a:ext cx="2187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TOBB ETÜ Tıp Fakültesi Hastanesi</a:t>
            </a:r>
          </a:p>
        </p:txBody>
      </p: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2F781452-2FF1-41C1-BD76-48F08E749F9D}"/>
              </a:ext>
            </a:extLst>
          </p:cNvPr>
          <p:cNvSpPr/>
          <p:nvPr/>
        </p:nvSpPr>
        <p:spPr>
          <a:xfrm>
            <a:off x="6234545" y="5626082"/>
            <a:ext cx="342900" cy="317518"/>
          </a:xfrm>
          <a:prstGeom prst="roundRect">
            <a:avLst>
              <a:gd name="adj" fmla="val 784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216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/>
          <a:srcRect l="-2363" t="-2" r="9055" b="12109"/>
          <a:stretch/>
        </p:blipFill>
        <p:spPr>
          <a:xfrm>
            <a:off x="228600" y="1551219"/>
            <a:ext cx="8532000" cy="4716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TOBB ETÜ Tıp Fakültesi Hastanesi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C25F8-2184-4DE3-A5F9-E5E375B91F9C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8" name="Konuşma Balonu: Dikdörtgen 7"/>
          <p:cNvSpPr/>
          <p:nvPr/>
        </p:nvSpPr>
        <p:spPr>
          <a:xfrm>
            <a:off x="1647178" y="1551219"/>
            <a:ext cx="3278113" cy="1304187"/>
          </a:xfrm>
          <a:prstGeom prst="wedgeRectCallout">
            <a:avLst>
              <a:gd name="adj1" fmla="val 47443"/>
              <a:gd name="adj2" fmla="val 82776"/>
            </a:avLst>
          </a:prstGeom>
          <a:solidFill>
            <a:srgbClr val="C00000">
              <a:alpha val="35000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Book Antiqua" panose="02040602050305030304" pitchFamily="18" charset="0"/>
              </a:rPr>
              <a:t>TOBB ETÜ </a:t>
            </a:r>
            <a:br>
              <a:rPr lang="tr-TR" b="1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tr-TR" b="1" dirty="0">
                <a:solidFill>
                  <a:schemeClr val="bg1"/>
                </a:solidFill>
                <a:latin typeface="Book Antiqua" panose="02040602050305030304" pitchFamily="18" charset="0"/>
              </a:rPr>
              <a:t>Tıp Fakültesi Hastanesi</a:t>
            </a:r>
          </a:p>
          <a:p>
            <a:pPr algn="ctr"/>
            <a:r>
              <a:rPr lang="tr-TR" dirty="0">
                <a:solidFill>
                  <a:schemeClr val="bg1"/>
                </a:solidFill>
                <a:latin typeface="Book Antiqua" panose="02040602050305030304" pitchFamily="18" charset="0"/>
              </a:rPr>
              <a:t>13787 Ada</a:t>
            </a:r>
          </a:p>
          <a:p>
            <a:pPr algn="ctr"/>
            <a:r>
              <a:rPr lang="tr-TR" dirty="0">
                <a:solidFill>
                  <a:schemeClr val="bg1"/>
                </a:solidFill>
                <a:latin typeface="Book Antiqua" panose="02040602050305030304" pitchFamily="18" charset="0"/>
              </a:rPr>
              <a:t>9 Parsel (18.539 m</a:t>
            </a:r>
            <a:r>
              <a:rPr lang="tr-TR" baseline="30000" dirty="0">
                <a:solidFill>
                  <a:schemeClr val="bg1"/>
                </a:solidFill>
                <a:latin typeface="Book Antiqua" panose="02040602050305030304" pitchFamily="18" charset="0"/>
              </a:rPr>
              <a:t>2</a:t>
            </a:r>
            <a:r>
              <a:rPr lang="tr-TR" dirty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7" name="Dikdörtgen: Yuvarlatılmış Köşeler 6">
            <a:extLst>
              <a:ext uri="{FF2B5EF4-FFF2-40B4-BE49-F238E27FC236}">
                <a16:creationId xmlns:a16="http://schemas.microsoft.com/office/drawing/2014/main" id="{040585F9-3D3D-434F-B524-292DFCC8B1B2}"/>
              </a:ext>
            </a:extLst>
          </p:cNvPr>
          <p:cNvSpPr/>
          <p:nvPr/>
        </p:nvSpPr>
        <p:spPr>
          <a:xfrm>
            <a:off x="4925291" y="4561609"/>
            <a:ext cx="1330036" cy="1381991"/>
          </a:xfrm>
          <a:prstGeom prst="roundRect">
            <a:avLst>
              <a:gd name="adj" fmla="val 784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Konuşma Balonu: Dikdörtgen 8">
            <a:extLst>
              <a:ext uri="{FF2B5EF4-FFF2-40B4-BE49-F238E27FC236}">
                <a16:creationId xmlns:a16="http://schemas.microsoft.com/office/drawing/2014/main" id="{5C43FB49-C211-420A-A1D2-3F532E66709A}"/>
              </a:ext>
            </a:extLst>
          </p:cNvPr>
          <p:cNvSpPr/>
          <p:nvPr/>
        </p:nvSpPr>
        <p:spPr>
          <a:xfrm>
            <a:off x="2039579" y="4622110"/>
            <a:ext cx="2455021" cy="1185813"/>
          </a:xfrm>
          <a:prstGeom prst="wedgeRectCallout">
            <a:avLst>
              <a:gd name="adj1" fmla="val 66490"/>
              <a:gd name="adj2" fmla="val -21500"/>
            </a:avLst>
          </a:prstGeom>
          <a:solidFill>
            <a:srgbClr val="1B449C">
              <a:alpha val="35000"/>
            </a:srgbClr>
          </a:solidFill>
          <a:ln>
            <a:solidFill>
              <a:srgbClr val="1B449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TOBB ETÜ </a:t>
            </a:r>
            <a:br>
              <a:rPr lang="tr-TR" sz="1600" b="1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tr-TR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Tıp Fakültesi Ek Kullanım Alanı</a:t>
            </a:r>
          </a:p>
        </p:txBody>
      </p:sp>
    </p:spTree>
    <p:extLst>
      <p:ext uri="{BB962C8B-B14F-4D97-AF65-F5344CB8AC3E}">
        <p14:creationId xmlns:p14="http://schemas.microsoft.com/office/powerpoint/2010/main" val="141592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dirty="0"/>
              <a:t>Dünya Sıralamalarında TOBB ETÜ </a:t>
            </a:r>
            <a:br>
              <a:rPr lang="tr-TR" dirty="0"/>
            </a:br>
            <a:endParaRPr lang="en-US" sz="3100" i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108829"/>
              </p:ext>
            </p:extLst>
          </p:nvPr>
        </p:nvGraphicFramePr>
        <p:xfrm>
          <a:off x="228600" y="1310065"/>
          <a:ext cx="8639909" cy="5512309"/>
        </p:xfrm>
        <a:graphic>
          <a:graphicData uri="http://schemas.openxmlformats.org/drawingml/2006/table">
            <a:tbl>
              <a:tblPr/>
              <a:tblGrid>
                <a:gridCol w="1640489">
                  <a:extLst>
                    <a:ext uri="{9D8B030D-6E8A-4147-A177-3AD203B41FA5}">
                      <a16:colId xmlns:a16="http://schemas.microsoft.com/office/drawing/2014/main" val="170775030"/>
                    </a:ext>
                  </a:extLst>
                </a:gridCol>
                <a:gridCol w="3921319">
                  <a:extLst>
                    <a:ext uri="{9D8B030D-6E8A-4147-A177-3AD203B41FA5}">
                      <a16:colId xmlns:a16="http://schemas.microsoft.com/office/drawing/2014/main" val="2928847561"/>
                    </a:ext>
                  </a:extLst>
                </a:gridCol>
                <a:gridCol w="1008343">
                  <a:extLst>
                    <a:ext uri="{9D8B030D-6E8A-4147-A177-3AD203B41FA5}">
                      <a16:colId xmlns:a16="http://schemas.microsoft.com/office/drawing/2014/main" val="2168643866"/>
                    </a:ext>
                  </a:extLst>
                </a:gridCol>
                <a:gridCol w="1008343">
                  <a:extLst>
                    <a:ext uri="{9D8B030D-6E8A-4147-A177-3AD203B41FA5}">
                      <a16:colId xmlns:a16="http://schemas.microsoft.com/office/drawing/2014/main" val="1365961700"/>
                    </a:ext>
                  </a:extLst>
                </a:gridCol>
                <a:gridCol w="1061415">
                  <a:extLst>
                    <a:ext uri="{9D8B030D-6E8A-4147-A177-3AD203B41FA5}">
                      <a16:colId xmlns:a16="http://schemas.microsoft.com/office/drawing/2014/main" val="1454829587"/>
                    </a:ext>
                  </a:extLst>
                </a:gridCol>
              </a:tblGrid>
              <a:tr h="83558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Sıralamalar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tr-TR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TOBB </a:t>
                      </a:r>
                      <a:r>
                        <a:rPr lang="tr-TR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ETÜ'nün</a:t>
                      </a:r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Sıralaması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Üniversite #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Türk Üniversite</a:t>
                      </a:r>
                      <a:r>
                        <a:rPr lang="tr-TR" sz="1800" b="1" i="0" u="none" strike="noStrike" baseline="0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224740"/>
                  </a:ext>
                </a:extLst>
              </a:tr>
              <a:tr h="780899">
                <a:tc>
                  <a:txBody>
                    <a:bodyPr/>
                    <a:lstStyle/>
                    <a:p>
                      <a:pPr algn="l" fontAlgn="b"/>
                      <a:endParaRPr lang="tr-TR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Times </a:t>
                      </a:r>
                      <a:r>
                        <a:rPr lang="tr-TR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Higher</a:t>
                      </a:r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(THE)</a:t>
                      </a:r>
                      <a:r>
                        <a:rPr lang="tr-TR" sz="1800" b="1" i="0" u="none" strike="noStrike" baseline="0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Genç Üniversiteler </a:t>
                      </a:r>
                      <a:r>
                        <a:rPr lang="tr-TR" sz="1800" b="1" i="0" u="none" strike="noStrike" baseline="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Sıralaması 2023</a:t>
                      </a:r>
                      <a:endParaRPr lang="tr-TR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401-500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605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113654"/>
                  </a:ext>
                </a:extLst>
              </a:tr>
              <a:tr h="779166">
                <a:tc>
                  <a:txBody>
                    <a:bodyPr/>
                    <a:lstStyle/>
                    <a:p>
                      <a:pPr algn="l" fontAlgn="b"/>
                      <a:endParaRPr lang="tr-TR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Times Higher Education</a:t>
                      </a:r>
                      <a:r>
                        <a:rPr lang="tr-TR" sz="1800" b="1" i="0" u="none" strike="noStrike" baseline="0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(THE) </a:t>
                      </a:r>
                      <a:r>
                        <a:rPr lang="en-US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Gelişen</a:t>
                      </a:r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Ekonomiler</a:t>
                      </a:r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Sıralaması</a:t>
                      </a:r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tr-TR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501+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279514"/>
                  </a:ext>
                </a:extLst>
              </a:tr>
              <a:tr h="779166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Times Higher Education (THE) </a:t>
                      </a:r>
                      <a:r>
                        <a:rPr lang="en-US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Dünya</a:t>
                      </a:r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Üniversiteleri</a:t>
                      </a:r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Sıralaması</a:t>
                      </a:r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n-US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1001-1200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1904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183343"/>
                  </a:ext>
                </a:extLst>
              </a:tr>
              <a:tr h="779166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Times Higher Education (THE) </a:t>
                      </a:r>
                      <a:r>
                        <a:rPr lang="en-US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Asya</a:t>
                      </a:r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Üniversiteleri</a:t>
                      </a:r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Sıralaması</a:t>
                      </a:r>
                      <a:r>
                        <a:rPr lang="en-US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n-US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401-500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669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61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607314"/>
                  </a:ext>
                </a:extLst>
              </a:tr>
              <a:tr h="779166">
                <a:tc>
                  <a:txBody>
                    <a:bodyPr/>
                    <a:lstStyle/>
                    <a:p>
                      <a:pPr algn="l" fontAlgn="b"/>
                      <a:endParaRPr lang="tr-TR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QS Gelişmekte Olan Avrupa ve Orta Asya Üniversiteleri Sıralaması (EECA) 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  <a:endParaRPr lang="tr-TR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221-230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449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465832"/>
                  </a:ext>
                </a:extLst>
              </a:tr>
              <a:tr h="779166">
                <a:tc>
                  <a:txBody>
                    <a:bodyPr/>
                    <a:lstStyle/>
                    <a:p>
                      <a:pPr algn="l" fontAlgn="b"/>
                      <a:endParaRPr lang="tr-TR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b="1" i="0" u="none" strike="noStrike" dirty="0" err="1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GreenMetric</a:t>
                      </a:r>
                      <a:r>
                        <a:rPr lang="tr-TR" sz="18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(Yeşil Ölçüm) Dünya Üniversiteleri Sıralaması 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tr-TR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1050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83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388579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8" y="4545963"/>
            <a:ext cx="1411200" cy="6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www.topuniversities.com/sites/all/themes/topuni/assets/images/rankings/world-university-rankings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4" y="5316800"/>
            <a:ext cx="1357832" cy="7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8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10090"/>
          <a:stretch/>
        </p:blipFill>
        <p:spPr bwMode="auto">
          <a:xfrm>
            <a:off x="284375" y="3020542"/>
            <a:ext cx="1515437" cy="68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4" y="6117928"/>
            <a:ext cx="1322003" cy="6220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4" y="2228996"/>
            <a:ext cx="1443780" cy="6876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375" y="3824815"/>
            <a:ext cx="1515437" cy="54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BB ETÜ Tür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9417</TotalTime>
  <Words>2058</Words>
  <Application>Microsoft Office PowerPoint</Application>
  <PresentationFormat>Ekran Gösterisi (4:3)</PresentationFormat>
  <Paragraphs>514</Paragraphs>
  <Slides>38</Slides>
  <Notes>23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38</vt:i4>
      </vt:variant>
    </vt:vector>
  </HeadingPairs>
  <TitlesOfParts>
    <vt:vector size="48" baseType="lpstr">
      <vt:lpstr>Arial</vt:lpstr>
      <vt:lpstr>Book Antiqua</vt:lpstr>
      <vt:lpstr>Calibri</vt:lpstr>
      <vt:lpstr>Calibri Light</vt:lpstr>
      <vt:lpstr>Gotham Narrow Book</vt:lpstr>
      <vt:lpstr>Kozuka Mincho Pr6N H</vt:lpstr>
      <vt:lpstr>Times New Roman</vt:lpstr>
      <vt:lpstr>Wingdings</vt:lpstr>
      <vt:lpstr>TOBB ETÜ Tür</vt:lpstr>
      <vt:lpstr>Office Teması</vt:lpstr>
      <vt:lpstr>TOBB Ekonomi ve Teknoloji Üniversitesi</vt:lpstr>
      <vt:lpstr>Biz Kimiz?</vt:lpstr>
      <vt:lpstr>Tarihçemiz</vt:lpstr>
      <vt:lpstr>Dünden Bugüne Sayılarla TOBB ETÜ</vt:lpstr>
      <vt:lpstr> Öğretim Programlarımız Lisans Programlarımız</vt:lpstr>
      <vt:lpstr> Öğretim Programlarımız Lisansüstü Programlarımız</vt:lpstr>
      <vt:lpstr>TOBB ETÜ Yerleşkesi</vt:lpstr>
      <vt:lpstr>TOBB ETÜ Tıp Fakültesi Hastanesi</vt:lpstr>
      <vt:lpstr> Dünya Sıralamalarında TOBB ETÜ  </vt:lpstr>
      <vt:lpstr>Times Higher Education (THE) Genç Üniversiteler Sıralaması 2020: Milenyum Üniversiteler Sıralaması </vt:lpstr>
      <vt:lpstr>Neden TOBB ETÜ?</vt:lpstr>
      <vt:lpstr>Ortak Eğitim </vt:lpstr>
      <vt:lpstr>3 Dönem Sistemi</vt:lpstr>
      <vt:lpstr>Sayılarla Ortak Eğitim</vt:lpstr>
      <vt:lpstr> Sayılarla Ortak Eğitim  Anlaşmalı Firma ve Kurumlar</vt:lpstr>
      <vt:lpstr>Sayılarla Ortak Eğitim Anlaşmalı Firma ve Kurumlar</vt:lpstr>
      <vt:lpstr> Yurtdışında Ortak Eğitim  Dünyada 6 kıta,56 ülke</vt:lpstr>
      <vt:lpstr>Ortak Eğitim Deneyimlerimiz</vt:lpstr>
      <vt:lpstr>Çift Ana Dal ve Yan Dal Programları</vt:lpstr>
      <vt:lpstr>İngilizce ve İkinci Yabancı Dil </vt:lpstr>
      <vt:lpstr>Burslar Bursluluk Oranları</vt:lpstr>
      <vt:lpstr>Burslar Burs Türleri</vt:lpstr>
      <vt:lpstr>PowerPoint Sunusu</vt:lpstr>
      <vt:lpstr>Değişim Programları</vt:lpstr>
      <vt:lpstr>TOBB ETÜ’de Araştırma </vt:lpstr>
      <vt:lpstr> TOBB ETÜ’de Araştırma Bilimsel Yayınlar ve Projeler </vt:lpstr>
      <vt:lpstr> TOBB ETÜ’de Araştırma Araştırma ve Uygulama Merkezlerimiz</vt:lpstr>
      <vt:lpstr>Kuantum Teknolojileri Araştırma Laboratuvarı  | KUANTAL</vt:lpstr>
      <vt:lpstr>TOBB ETÜ Tıp Fakültesi Hastanesi </vt:lpstr>
      <vt:lpstr>TOBB ETÜ Teknoloji Transfer Ofisi (TTO)</vt:lpstr>
      <vt:lpstr>TOBB ETÜ Garaj</vt:lpstr>
      <vt:lpstr>TOBB ETÜ’de Yaşam</vt:lpstr>
      <vt:lpstr>TOBB ETÜ Öğrenci Konukevi</vt:lpstr>
      <vt:lpstr>Öğrenci Topluluklarımız</vt:lpstr>
      <vt:lpstr>Mezunlarımız</vt:lpstr>
      <vt:lpstr>Mezunlarımız</vt:lpstr>
      <vt:lpstr>TOBB ETÜ Koleji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865</cp:revision>
  <dcterms:created xsi:type="dcterms:W3CDTF">2018-04-24T06:33:29Z</dcterms:created>
  <dcterms:modified xsi:type="dcterms:W3CDTF">2024-02-19T14:33:29Z</dcterms:modified>
</cp:coreProperties>
</file>